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4" r:id="rId3"/>
    <p:sldMasterId id="2147483699" r:id="rId4"/>
    <p:sldMasterId id="2147483706" r:id="rId5"/>
    <p:sldMasterId id="2147483712" r:id="rId6"/>
    <p:sldMasterId id="2147483718" r:id="rId7"/>
    <p:sldMasterId id="2147483725" r:id="rId8"/>
    <p:sldMasterId id="2147483731" r:id="rId9"/>
    <p:sldMasterId id="2147483739" r:id="rId10"/>
    <p:sldMasterId id="2147483746" r:id="rId11"/>
    <p:sldMasterId id="2147483753" r:id="rId12"/>
    <p:sldMasterId id="2147483759" r:id="rId13"/>
    <p:sldMasterId id="2147483762" r:id="rId14"/>
  </p:sldMasterIdLst>
  <p:notesMasterIdLst>
    <p:notesMasterId r:id="rId34"/>
  </p:notesMasterIdLst>
  <p:sldIdLst>
    <p:sldId id="2147479017" r:id="rId15"/>
    <p:sldId id="2147479019" r:id="rId16"/>
    <p:sldId id="2147479020" r:id="rId17"/>
    <p:sldId id="2147479013" r:id="rId18"/>
    <p:sldId id="2147479026" r:id="rId19"/>
    <p:sldId id="2147479031" r:id="rId20"/>
    <p:sldId id="2147479025" r:id="rId21"/>
    <p:sldId id="2147479023" r:id="rId22"/>
    <p:sldId id="2147479015" r:id="rId23"/>
    <p:sldId id="2147479010" r:id="rId24"/>
    <p:sldId id="2147479032" r:id="rId25"/>
    <p:sldId id="2147479012" r:id="rId26"/>
    <p:sldId id="2147479027" r:id="rId27"/>
    <p:sldId id="2147479028" r:id="rId28"/>
    <p:sldId id="2147479029" r:id="rId29"/>
    <p:sldId id="2147479030" r:id="rId30"/>
    <p:sldId id="2147479033" r:id="rId31"/>
    <p:sldId id="2147479024" r:id="rId32"/>
    <p:sldId id="21474789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EADF50-BCC8-5D7B-E0E0-E1123C55EE26}" name="Julie-Anne Tangena" initials="JT" userId="S::Julie-Anne.Tangena@ivcc.com::559e062f-d928-4877-939a-e5198446e38a" providerId="AD"/>
  <p188:author id="{6B25C782-4065-1E97-36FC-29BB79F00F20}" name="Jennifer Orford" initials="JO" userId="Jennifer Orford" providerId="None"/>
  <p188:author id="{BAC00990-22A1-4ED9-3BF2-FA96D5615569}" name="Jennifer Orford" initials="JO" userId="4welGTwu55gZTRBSFUhT1ytLZzVxcnVuBHdNRrNpQ8c=" providerId="None"/>
  <p188:author id="{16C6A8D9-C0DF-BB47-1DD2-F17A1C667B7D}" name="Guest User" initials="GU" userId="S::urn:spo:anon#8051a1343f3c5fee9f1c5be015fac0b6ee86a3a0b3666f1fb8fd0a06d31b01dc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13A"/>
    <a:srgbClr val="587F35"/>
    <a:srgbClr val="0E5E9A"/>
    <a:srgbClr val="CCCED2"/>
    <a:srgbClr val="88BA5A"/>
    <a:srgbClr val="4F6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C7F41-41CB-41E1-8D3E-A3C321A8325D}" v="279" dt="2025-11-18T15:14:58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89419" autoAdjust="0"/>
  </p:normalViewPr>
  <p:slideViewPr>
    <p:cSldViewPr snapToGrid="0">
      <p:cViewPr varScale="1">
        <p:scale>
          <a:sx n="59" d="100"/>
          <a:sy n="59" d="100"/>
        </p:scale>
        <p:origin x="64" y="56"/>
      </p:cViewPr>
      <p:guideLst>
        <p:guide orient="horz" pos="38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1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microsoft.com/office/2016/11/relationships/changesInfo" Target="changesInfos/changesInfo1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Master" Target="slideMasters/slideMaster12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Master" Target="slideMasters/slideMaster10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-Anne Tangena" userId="559e062f-d928-4877-939a-e5198446e38a" providerId="ADAL" clId="{2073A0AF-5494-4BEC-85FF-D9C383503D9A}"/>
    <pc:docChg chg="undo custSel addSld delSld modSld sldOrd delMainMaster modMainMaster">
      <pc:chgData name="Julie-Anne Tangena" userId="559e062f-d928-4877-939a-e5198446e38a" providerId="ADAL" clId="{2073A0AF-5494-4BEC-85FF-D9C383503D9A}" dt="2025-11-18T15:14:58.868" v="6093" actId="5793"/>
      <pc:docMkLst>
        <pc:docMk/>
      </pc:docMkLst>
      <pc:sldChg chg="addSp delSp modSp add del mod modClrScheme chgLayout">
        <pc:chgData name="Julie-Anne Tangena" userId="559e062f-d928-4877-939a-e5198446e38a" providerId="ADAL" clId="{2073A0AF-5494-4BEC-85FF-D9C383503D9A}" dt="2025-11-09T17:06:44.207" v="3136" actId="47"/>
        <pc:sldMkLst>
          <pc:docMk/>
          <pc:sldMk cId="1194697502" sldId="344"/>
        </pc:sldMkLst>
      </pc:sldChg>
      <pc:sldChg chg="del ord">
        <pc:chgData name="Julie-Anne Tangena" userId="559e062f-d928-4877-939a-e5198446e38a" providerId="ADAL" clId="{2073A0AF-5494-4BEC-85FF-D9C383503D9A}" dt="2025-11-09T15:31:43.808" v="1314" actId="47"/>
        <pc:sldMkLst>
          <pc:docMk/>
          <pc:sldMk cId="2590120058" sldId="904"/>
        </pc:sldMkLst>
      </pc:sldChg>
      <pc:sldChg chg="modSp del mod ord">
        <pc:chgData name="Julie-Anne Tangena" userId="559e062f-d928-4877-939a-e5198446e38a" providerId="ADAL" clId="{2073A0AF-5494-4BEC-85FF-D9C383503D9A}" dt="2025-11-09T14:31:22.754" v="1278" actId="47"/>
        <pc:sldMkLst>
          <pc:docMk/>
          <pc:sldMk cId="249489126" sldId="906"/>
        </pc:sldMkLst>
      </pc:sldChg>
      <pc:sldChg chg="delSp modSp del mod ord">
        <pc:chgData name="Julie-Anne Tangena" userId="559e062f-d928-4877-939a-e5198446e38a" providerId="ADAL" clId="{2073A0AF-5494-4BEC-85FF-D9C383503D9A}" dt="2025-11-09T14:29:01.044" v="1114" actId="47"/>
        <pc:sldMkLst>
          <pc:docMk/>
          <pc:sldMk cId="2262431727" sldId="907"/>
        </pc:sldMkLst>
      </pc:sldChg>
      <pc:sldChg chg="addSp delSp modSp del mod ord">
        <pc:chgData name="Julie-Anne Tangena" userId="559e062f-d928-4877-939a-e5198446e38a" providerId="ADAL" clId="{2073A0AF-5494-4BEC-85FF-D9C383503D9A}" dt="2025-11-09T14:29:57.396" v="1127" actId="47"/>
        <pc:sldMkLst>
          <pc:docMk/>
          <pc:sldMk cId="908526924" sldId="910"/>
        </pc:sldMkLst>
      </pc:sldChg>
      <pc:sldChg chg="modSp add del mod">
        <pc:chgData name="Julie-Anne Tangena" userId="559e062f-d928-4877-939a-e5198446e38a" providerId="ADAL" clId="{2073A0AF-5494-4BEC-85FF-D9C383503D9A}" dt="2025-11-09T14:09:56.466" v="373" actId="47"/>
        <pc:sldMkLst>
          <pc:docMk/>
          <pc:sldMk cId="2316723693" sldId="2147478992"/>
        </pc:sldMkLst>
      </pc:sldChg>
      <pc:sldChg chg="add mod modClrScheme chgLayout">
        <pc:chgData name="Julie-Anne Tangena" userId="559e062f-d928-4877-939a-e5198446e38a" providerId="ADAL" clId="{2073A0AF-5494-4BEC-85FF-D9C383503D9A}" dt="2025-11-09T17:07:47.321" v="3150" actId="700"/>
        <pc:sldMkLst>
          <pc:docMk/>
          <pc:sldMk cId="193129171" sldId="2147478993"/>
        </pc:sldMkLst>
      </pc:sldChg>
      <pc:sldChg chg="addSp delSp modSp new del mod">
        <pc:chgData name="Julie-Anne Tangena" userId="559e062f-d928-4877-939a-e5198446e38a" providerId="ADAL" clId="{2073A0AF-5494-4BEC-85FF-D9C383503D9A}" dt="2025-11-09T14:11:45.600" v="463" actId="47"/>
        <pc:sldMkLst>
          <pc:docMk/>
          <pc:sldMk cId="3232088585" sldId="2147479009"/>
        </pc:sldMkLst>
      </pc:sldChg>
      <pc:sldChg chg="addSp delSp modSp new mod ord modClrScheme chgLayout">
        <pc:chgData name="Julie-Anne Tangena" userId="559e062f-d928-4877-939a-e5198446e38a" providerId="ADAL" clId="{2073A0AF-5494-4BEC-85FF-D9C383503D9A}" dt="2025-11-09T17:32:02.048" v="3918"/>
        <pc:sldMkLst>
          <pc:docMk/>
          <pc:sldMk cId="2361969762" sldId="2147479010"/>
        </pc:sldMkLst>
        <pc:spChg chg="mod ord">
          <ac:chgData name="Julie-Anne Tangena" userId="559e062f-d928-4877-939a-e5198446e38a" providerId="ADAL" clId="{2073A0AF-5494-4BEC-85FF-D9C383503D9A}" dt="2025-11-09T17:07:19.272" v="3144" actId="700"/>
          <ac:spMkLst>
            <pc:docMk/>
            <pc:sldMk cId="2361969762" sldId="2147479010"/>
            <ac:spMk id="4" creationId="{F303D1AE-7C08-C018-F923-1D9A512ECAFE}"/>
          </ac:spMkLst>
        </pc:spChg>
        <pc:spChg chg="add mod ord">
          <ac:chgData name="Julie-Anne Tangena" userId="559e062f-d928-4877-939a-e5198446e38a" providerId="ADAL" clId="{2073A0AF-5494-4BEC-85FF-D9C383503D9A}" dt="2025-11-09T17:07:19.272" v="3144" actId="700"/>
          <ac:spMkLst>
            <pc:docMk/>
            <pc:sldMk cId="2361969762" sldId="2147479010"/>
            <ac:spMk id="5" creationId="{D3F4E7A0-5188-4D13-0AF8-603FA03D83A0}"/>
          </ac:spMkLst>
        </pc:spChg>
        <pc:spChg chg="add mod ord">
          <ac:chgData name="Julie-Anne Tangena" userId="559e062f-d928-4877-939a-e5198446e38a" providerId="ADAL" clId="{2073A0AF-5494-4BEC-85FF-D9C383503D9A}" dt="2025-11-09T17:07:19.272" v="3144" actId="700"/>
          <ac:spMkLst>
            <pc:docMk/>
            <pc:sldMk cId="2361969762" sldId="2147479010"/>
            <ac:spMk id="7" creationId="{735DF9F9-0FC3-EA3F-B6C0-CF8DD8F88A16}"/>
          </ac:spMkLst>
        </pc:spChg>
        <pc:picChg chg="add mod">
          <ac:chgData name="Julie-Anne Tangena" userId="559e062f-d928-4877-939a-e5198446e38a" providerId="ADAL" clId="{2073A0AF-5494-4BEC-85FF-D9C383503D9A}" dt="2025-11-09T16:40:32.266" v="2468" actId="14100"/>
          <ac:picMkLst>
            <pc:docMk/>
            <pc:sldMk cId="2361969762" sldId="2147479010"/>
            <ac:picMk id="6" creationId="{B401CB3D-C02F-FA6B-C59E-B7739B63BAF8}"/>
          </ac:picMkLst>
        </pc:picChg>
      </pc:sldChg>
      <pc:sldChg chg="addSp delSp modSp new del mod">
        <pc:chgData name="Julie-Anne Tangena" userId="559e062f-d928-4877-939a-e5198446e38a" providerId="ADAL" clId="{2073A0AF-5494-4BEC-85FF-D9C383503D9A}" dt="2025-11-09T15:33:30.077" v="1356" actId="47"/>
        <pc:sldMkLst>
          <pc:docMk/>
          <pc:sldMk cId="2893765746" sldId="2147479011"/>
        </pc:sldMkLst>
      </pc:sldChg>
      <pc:sldChg chg="addSp delSp modSp new mod modClrScheme modAnim chgLayout">
        <pc:chgData name="Julie-Anne Tangena" userId="559e062f-d928-4877-939a-e5198446e38a" providerId="ADAL" clId="{2073A0AF-5494-4BEC-85FF-D9C383503D9A}" dt="2025-11-18T15:14:42.486" v="6090"/>
        <pc:sldMkLst>
          <pc:docMk/>
          <pc:sldMk cId="694037650" sldId="2147479012"/>
        </pc:sldMkLst>
        <pc:spChg chg="mod ord">
          <ac:chgData name="Julie-Anne Tangena" userId="559e062f-d928-4877-939a-e5198446e38a" providerId="ADAL" clId="{2073A0AF-5494-4BEC-85FF-D9C383503D9A}" dt="2025-11-09T17:07:23.108" v="3145" actId="700"/>
          <ac:spMkLst>
            <pc:docMk/>
            <pc:sldMk cId="694037650" sldId="2147479012"/>
            <ac:spMk id="2" creationId="{8CFC36C7-91C7-CED5-F975-F895364B7022}"/>
          </ac:spMkLst>
        </pc:spChg>
        <pc:spChg chg="mod ord">
          <ac:chgData name="Julie-Anne Tangena" userId="559e062f-d928-4877-939a-e5198446e38a" providerId="ADAL" clId="{2073A0AF-5494-4BEC-85FF-D9C383503D9A}" dt="2025-11-09T18:33:03.133" v="5569" actId="113"/>
          <ac:spMkLst>
            <pc:docMk/>
            <pc:sldMk cId="694037650" sldId="2147479012"/>
            <ac:spMk id="3" creationId="{DA23D71E-E878-E670-BFDD-DDC77FB494E9}"/>
          </ac:spMkLst>
        </pc:spChg>
        <pc:spChg chg="mod ord">
          <ac:chgData name="Julie-Anne Tangena" userId="559e062f-d928-4877-939a-e5198446e38a" providerId="ADAL" clId="{2073A0AF-5494-4BEC-85FF-D9C383503D9A}" dt="2025-11-09T17:07:23.108" v="3145" actId="700"/>
          <ac:spMkLst>
            <pc:docMk/>
            <pc:sldMk cId="694037650" sldId="2147479012"/>
            <ac:spMk id="4" creationId="{9C35CD0E-B782-F6B8-D2BB-F12E3403A231}"/>
          </ac:spMkLst>
        </pc:spChg>
        <pc:spChg chg="add mod">
          <ac:chgData name="Julie-Anne Tangena" userId="559e062f-d928-4877-939a-e5198446e38a" providerId="ADAL" clId="{2073A0AF-5494-4BEC-85FF-D9C383503D9A}" dt="2025-11-09T18:36:25.893" v="5750" actId="20577"/>
          <ac:spMkLst>
            <pc:docMk/>
            <pc:sldMk cId="694037650" sldId="2147479012"/>
            <ac:spMk id="5" creationId="{C5E2BC97-3D98-04FB-4BCD-93192D45060E}"/>
          </ac:spMkLst>
        </pc:spChg>
        <pc:spChg chg="add mod">
          <ac:chgData name="Julie-Anne Tangena" userId="559e062f-d928-4877-939a-e5198446e38a" providerId="ADAL" clId="{2073A0AF-5494-4BEC-85FF-D9C383503D9A}" dt="2025-11-09T17:35:34.448" v="4053" actId="14100"/>
          <ac:spMkLst>
            <pc:docMk/>
            <pc:sldMk cId="694037650" sldId="2147479012"/>
            <ac:spMk id="12" creationId="{F5F65130-8D42-142F-00B4-79246C336B46}"/>
          </ac:spMkLst>
        </pc:spChg>
      </pc:sldChg>
      <pc:sldChg chg="addSp delSp modSp new mod modClrScheme chgLayout modNotesTx">
        <pc:chgData name="Julie-Anne Tangena" userId="559e062f-d928-4877-939a-e5198446e38a" providerId="ADAL" clId="{2073A0AF-5494-4BEC-85FF-D9C383503D9A}" dt="2025-11-18T14:01:42.895" v="6042" actId="20577"/>
        <pc:sldMkLst>
          <pc:docMk/>
          <pc:sldMk cId="877218473" sldId="2147479013"/>
        </pc:sldMkLst>
        <pc:spChg chg="mod ord">
          <ac:chgData name="Julie-Anne Tangena" userId="559e062f-d928-4877-939a-e5198446e38a" providerId="ADAL" clId="{2073A0AF-5494-4BEC-85FF-D9C383503D9A}" dt="2025-11-09T17:06:53.600" v="3138" actId="700"/>
          <ac:spMkLst>
            <pc:docMk/>
            <pc:sldMk cId="877218473" sldId="2147479013"/>
            <ac:spMk id="2" creationId="{5DD3EE91-F800-A18B-76D6-AC16BB0F3AC7}"/>
          </ac:spMkLst>
        </pc:spChg>
        <pc:spChg chg="add del mod ord">
          <ac:chgData name="Julie-Anne Tangena" userId="559e062f-d928-4877-939a-e5198446e38a" providerId="ADAL" clId="{2073A0AF-5494-4BEC-85FF-D9C383503D9A}" dt="2025-11-09T18:01:25.253" v="4750" actId="2711"/>
          <ac:spMkLst>
            <pc:docMk/>
            <pc:sldMk cId="877218473" sldId="2147479013"/>
            <ac:spMk id="3" creationId="{FCC5ADE1-A14B-D3CA-389C-14F4B9B8D586}"/>
          </ac:spMkLst>
        </pc:spChg>
        <pc:spChg chg="mod ord">
          <ac:chgData name="Julie-Anne Tangena" userId="559e062f-d928-4877-939a-e5198446e38a" providerId="ADAL" clId="{2073A0AF-5494-4BEC-85FF-D9C383503D9A}" dt="2025-11-09T17:06:53.600" v="3138" actId="700"/>
          <ac:spMkLst>
            <pc:docMk/>
            <pc:sldMk cId="877218473" sldId="2147479013"/>
            <ac:spMk id="4" creationId="{1FAB1B5A-DD86-8E5F-0F43-6F1AABA525B3}"/>
          </ac:spMkLst>
        </pc:spChg>
        <pc:grpChg chg="add mod">
          <ac:chgData name="Julie-Anne Tangena" userId="559e062f-d928-4877-939a-e5198446e38a" providerId="ADAL" clId="{2073A0AF-5494-4BEC-85FF-D9C383503D9A}" dt="2025-11-09T17:15:10.074" v="3327" actId="1076"/>
          <ac:grpSpMkLst>
            <pc:docMk/>
            <pc:sldMk cId="877218473" sldId="2147479013"/>
            <ac:grpSpMk id="5" creationId="{5E6FF6C2-E6E3-0C37-EA2D-5BCE054FA00B}"/>
          </ac:grpSpMkLst>
        </pc:grpChg>
        <pc:picChg chg="mod">
          <ac:chgData name="Julie-Anne Tangena" userId="559e062f-d928-4877-939a-e5198446e38a" providerId="ADAL" clId="{2073A0AF-5494-4BEC-85FF-D9C383503D9A}" dt="2025-11-03T14:18:14.657" v="184"/>
          <ac:picMkLst>
            <pc:docMk/>
            <pc:sldMk cId="877218473" sldId="2147479013"/>
            <ac:picMk id="6" creationId="{20845065-FEEB-A995-316A-D5786FD4E6D1}"/>
          </ac:picMkLst>
        </pc:picChg>
        <pc:picChg chg="mod">
          <ac:chgData name="Julie-Anne Tangena" userId="559e062f-d928-4877-939a-e5198446e38a" providerId="ADAL" clId="{2073A0AF-5494-4BEC-85FF-D9C383503D9A}" dt="2025-11-03T14:18:14.657" v="184"/>
          <ac:picMkLst>
            <pc:docMk/>
            <pc:sldMk cId="877218473" sldId="2147479013"/>
            <ac:picMk id="7" creationId="{0D9B4A4D-FDB7-A27E-09B8-A39CA38114B4}"/>
          </ac:picMkLst>
        </pc:picChg>
      </pc:sldChg>
      <pc:sldChg chg="addSp delSp modSp new del">
        <pc:chgData name="Julie-Anne Tangena" userId="559e062f-d928-4877-939a-e5198446e38a" providerId="ADAL" clId="{2073A0AF-5494-4BEC-85FF-D9C383503D9A}" dt="2025-11-09T15:33:14.816" v="1355" actId="47"/>
        <pc:sldMkLst>
          <pc:docMk/>
          <pc:sldMk cId="2874556273" sldId="2147479014"/>
        </pc:sldMkLst>
      </pc:sldChg>
      <pc:sldChg chg="addSp delSp modSp new mod ord modClrScheme chgLayout modNotesTx">
        <pc:chgData name="Julie-Anne Tangena" userId="559e062f-d928-4877-939a-e5198446e38a" providerId="ADAL" clId="{2073A0AF-5494-4BEC-85FF-D9C383503D9A}" dt="2025-11-09T18:45:17.790" v="6019" actId="20577"/>
        <pc:sldMkLst>
          <pc:docMk/>
          <pc:sldMk cId="606981764" sldId="2147479015"/>
        </pc:sldMkLst>
        <pc:spChg chg="mod ord">
          <ac:chgData name="Julie-Anne Tangena" userId="559e062f-d928-4877-939a-e5198446e38a" providerId="ADAL" clId="{2073A0AF-5494-4BEC-85FF-D9C383503D9A}" dt="2025-11-09T17:07:15.795" v="3143" actId="700"/>
          <ac:spMkLst>
            <pc:docMk/>
            <pc:sldMk cId="606981764" sldId="2147479015"/>
            <ac:spMk id="2" creationId="{DB12804B-64AD-B751-6A3A-E1E46D273650}"/>
          </ac:spMkLst>
        </pc:spChg>
        <pc:spChg chg="mod ord">
          <ac:chgData name="Julie-Anne Tangena" userId="559e062f-d928-4877-939a-e5198446e38a" providerId="ADAL" clId="{2073A0AF-5494-4BEC-85FF-D9C383503D9A}" dt="2025-11-09T17:07:15.795" v="3143" actId="700"/>
          <ac:spMkLst>
            <pc:docMk/>
            <pc:sldMk cId="606981764" sldId="2147479015"/>
            <ac:spMk id="4" creationId="{6FF83E7C-4F3D-57D9-012E-CADB8BE2E3D3}"/>
          </ac:spMkLst>
        </pc:spChg>
        <pc:spChg chg="add mod">
          <ac:chgData name="Julie-Anne Tangena" userId="559e062f-d928-4877-939a-e5198446e38a" providerId="ADAL" clId="{2073A0AF-5494-4BEC-85FF-D9C383503D9A}" dt="2025-11-09T18:45:17.790" v="6019" actId="20577"/>
          <ac:spMkLst>
            <pc:docMk/>
            <pc:sldMk cId="606981764" sldId="2147479015"/>
            <ac:spMk id="9" creationId="{8C3EFCDD-81BA-BDBD-445A-89A01E9B7526}"/>
          </ac:spMkLst>
        </pc:spChg>
        <pc:spChg chg="add mod ord">
          <ac:chgData name="Julie-Anne Tangena" userId="559e062f-d928-4877-939a-e5198446e38a" providerId="ADAL" clId="{2073A0AF-5494-4BEC-85FF-D9C383503D9A}" dt="2025-11-09T17:07:15.795" v="3143" actId="700"/>
          <ac:spMkLst>
            <pc:docMk/>
            <pc:sldMk cId="606981764" sldId="2147479015"/>
            <ac:spMk id="11" creationId="{42C139AF-0F42-5B81-0FBA-334D3B392475}"/>
          </ac:spMkLst>
        </pc:spChg>
        <pc:picChg chg="add mod">
          <ac:chgData name="Julie-Anne Tangena" userId="559e062f-d928-4877-939a-e5198446e38a" providerId="ADAL" clId="{2073A0AF-5494-4BEC-85FF-D9C383503D9A}" dt="2025-11-09T17:31:16.573" v="3903" actId="1076"/>
          <ac:picMkLst>
            <pc:docMk/>
            <pc:sldMk cId="606981764" sldId="2147479015"/>
            <ac:picMk id="5" creationId="{18B21148-CB6E-0259-3056-4A51D4D2721E}"/>
          </ac:picMkLst>
        </pc:picChg>
      </pc:sldChg>
      <pc:sldChg chg="addSp delSp modSp new mod modClrScheme chgLayout">
        <pc:chgData name="Julie-Anne Tangena" userId="559e062f-d928-4877-939a-e5198446e38a" providerId="ADAL" clId="{2073A0AF-5494-4BEC-85FF-D9C383503D9A}" dt="2025-11-09T17:09:39.259" v="3190" actId="20577"/>
        <pc:sldMkLst>
          <pc:docMk/>
          <pc:sldMk cId="3057621867" sldId="2147479017"/>
        </pc:sldMkLst>
        <pc:spChg chg="mod ord">
          <ac:chgData name="Julie-Anne Tangena" userId="559e062f-d928-4877-939a-e5198446e38a" providerId="ADAL" clId="{2073A0AF-5494-4BEC-85FF-D9C383503D9A}" dt="2025-11-07T09:52:04.723" v="245" actId="700"/>
          <ac:spMkLst>
            <pc:docMk/>
            <pc:sldMk cId="3057621867" sldId="2147479017"/>
            <ac:spMk id="2" creationId="{070FB0A2-F5F2-883B-A3F3-2B3067E39780}"/>
          </ac:spMkLst>
        </pc:spChg>
        <pc:spChg chg="add mod ord">
          <ac:chgData name="Julie-Anne Tangena" userId="559e062f-d928-4877-939a-e5198446e38a" providerId="ADAL" clId="{2073A0AF-5494-4BEC-85FF-D9C383503D9A}" dt="2025-11-09T17:08:52.226" v="3182" actId="20577"/>
          <ac:spMkLst>
            <pc:docMk/>
            <pc:sldMk cId="3057621867" sldId="2147479017"/>
            <ac:spMk id="7" creationId="{B28DAAB9-8269-80C8-3D85-E3D261924E22}"/>
          </ac:spMkLst>
        </pc:spChg>
        <pc:spChg chg="add mod ord">
          <ac:chgData name="Julie-Anne Tangena" userId="559e062f-d928-4877-939a-e5198446e38a" providerId="ADAL" clId="{2073A0AF-5494-4BEC-85FF-D9C383503D9A}" dt="2025-11-09T17:09:39.259" v="3190" actId="20577"/>
          <ac:spMkLst>
            <pc:docMk/>
            <pc:sldMk cId="3057621867" sldId="2147479017"/>
            <ac:spMk id="8" creationId="{D8ED96B9-06D4-C925-9CDB-70B20B973BD7}"/>
          </ac:spMkLst>
        </pc:spChg>
        <pc:spChg chg="add mod ord">
          <ac:chgData name="Julie-Anne Tangena" userId="559e062f-d928-4877-939a-e5198446e38a" providerId="ADAL" clId="{2073A0AF-5494-4BEC-85FF-D9C383503D9A}" dt="2025-11-09T14:08:09.876" v="275" actId="20577"/>
          <ac:spMkLst>
            <pc:docMk/>
            <pc:sldMk cId="3057621867" sldId="2147479017"/>
            <ac:spMk id="9" creationId="{A10539CC-1A24-D527-60CB-F2985964505C}"/>
          </ac:spMkLst>
        </pc:spChg>
        <pc:spChg chg="add mod ord">
          <ac:chgData name="Julie-Anne Tangena" userId="559e062f-d928-4877-939a-e5198446e38a" providerId="ADAL" clId="{2073A0AF-5494-4BEC-85FF-D9C383503D9A}" dt="2025-11-09T14:09:25.109" v="354" actId="6549"/>
          <ac:spMkLst>
            <pc:docMk/>
            <pc:sldMk cId="3057621867" sldId="2147479017"/>
            <ac:spMk id="10" creationId="{5B81C7FD-FE92-B19F-639B-FD0CE3D80E56}"/>
          </ac:spMkLst>
        </pc:spChg>
      </pc:sldChg>
      <pc:sldChg chg="new del">
        <pc:chgData name="Julie-Anne Tangena" userId="559e062f-d928-4877-939a-e5198446e38a" providerId="ADAL" clId="{2073A0AF-5494-4BEC-85FF-D9C383503D9A}" dt="2025-11-09T14:08:42.440" v="304" actId="47"/>
        <pc:sldMkLst>
          <pc:docMk/>
          <pc:sldMk cId="2579867354" sldId="2147479018"/>
        </pc:sldMkLst>
      </pc:sldChg>
      <pc:sldChg chg="addSp delSp modSp new mod modClrScheme chgLayout">
        <pc:chgData name="Julie-Anne Tangena" userId="559e062f-d928-4877-939a-e5198446e38a" providerId="ADAL" clId="{2073A0AF-5494-4BEC-85FF-D9C383503D9A}" dt="2025-11-09T17:14:02.238" v="3295" actId="113"/>
        <pc:sldMkLst>
          <pc:docMk/>
          <pc:sldMk cId="3034663108" sldId="2147479019"/>
        </pc:sldMkLst>
        <pc:spChg chg="add mod ord">
          <ac:chgData name="Julie-Anne Tangena" userId="559e062f-d928-4877-939a-e5198446e38a" providerId="ADAL" clId="{2073A0AF-5494-4BEC-85FF-D9C383503D9A}" dt="2025-11-09T17:06:42.298" v="3135" actId="700"/>
          <ac:spMkLst>
            <pc:docMk/>
            <pc:sldMk cId="3034663108" sldId="2147479019"/>
            <ac:spMk id="6" creationId="{DD345E3E-670E-37E1-706E-760C7FD7E5F0}"/>
          </ac:spMkLst>
        </pc:spChg>
        <pc:spChg chg="add mod ord">
          <ac:chgData name="Julie-Anne Tangena" userId="559e062f-d928-4877-939a-e5198446e38a" providerId="ADAL" clId="{2073A0AF-5494-4BEC-85FF-D9C383503D9A}" dt="2025-11-09T17:14:02.238" v="3295" actId="113"/>
          <ac:spMkLst>
            <pc:docMk/>
            <pc:sldMk cId="3034663108" sldId="2147479019"/>
            <ac:spMk id="7" creationId="{108D5477-2E15-DE60-C2EB-C57BFA6327DF}"/>
          </ac:spMkLst>
        </pc:spChg>
        <pc:spChg chg="mod">
          <ac:chgData name="Julie-Anne Tangena" userId="559e062f-d928-4877-939a-e5198446e38a" providerId="ADAL" clId="{2073A0AF-5494-4BEC-85FF-D9C383503D9A}" dt="2025-11-09T14:11:42.902" v="462"/>
          <ac:spMkLst>
            <pc:docMk/>
            <pc:sldMk cId="3034663108" sldId="2147479019"/>
            <ac:spMk id="12" creationId="{3447652F-F3EE-F1B2-FA26-E4E6145BDD6E}"/>
          </ac:spMkLst>
        </pc:spChg>
        <pc:spChg chg="add mod">
          <ac:chgData name="Julie-Anne Tangena" userId="559e062f-d928-4877-939a-e5198446e38a" providerId="ADAL" clId="{2073A0AF-5494-4BEC-85FF-D9C383503D9A}" dt="2025-11-09T17:10:18.105" v="3199" actId="1076"/>
          <ac:spMkLst>
            <pc:docMk/>
            <pc:sldMk cId="3034663108" sldId="2147479019"/>
            <ac:spMk id="13" creationId="{44745B91-8F2F-7406-7DB6-474DB4796B3B}"/>
          </ac:spMkLst>
        </pc:spChg>
        <pc:grpChg chg="add mod">
          <ac:chgData name="Julie-Anne Tangena" userId="559e062f-d928-4877-939a-e5198446e38a" providerId="ADAL" clId="{2073A0AF-5494-4BEC-85FF-D9C383503D9A}" dt="2025-11-09T17:10:06.723" v="3197" actId="14100"/>
          <ac:grpSpMkLst>
            <pc:docMk/>
            <pc:sldMk cId="3034663108" sldId="2147479019"/>
            <ac:grpSpMk id="10" creationId="{798FEE3D-8B19-0AB3-90F9-C1969BE80739}"/>
          </ac:grpSpMkLst>
        </pc:grpChg>
        <pc:picChg chg="add mod">
          <ac:chgData name="Julie-Anne Tangena" userId="559e062f-d928-4877-939a-e5198446e38a" providerId="ADAL" clId="{2073A0AF-5494-4BEC-85FF-D9C383503D9A}" dt="2025-11-09T17:10:03.471" v="3196" actId="14100"/>
          <ac:picMkLst>
            <pc:docMk/>
            <pc:sldMk cId="3034663108" sldId="2147479019"/>
            <ac:picMk id="8" creationId="{3E2175A9-2C31-800D-2EE3-94318F6DBCC5}"/>
          </ac:picMkLst>
        </pc:picChg>
        <pc:picChg chg="add mod">
          <ac:chgData name="Julie-Anne Tangena" userId="559e062f-d928-4877-939a-e5198446e38a" providerId="ADAL" clId="{2073A0AF-5494-4BEC-85FF-D9C383503D9A}" dt="2025-11-09T17:10:26.703" v="3201" actId="14100"/>
          <ac:picMkLst>
            <pc:docMk/>
            <pc:sldMk cId="3034663108" sldId="2147479019"/>
            <ac:picMk id="9" creationId="{0918596C-BDEC-1B4D-F765-A09F7A488D2D}"/>
          </ac:picMkLst>
        </pc:picChg>
        <pc:picChg chg="mod">
          <ac:chgData name="Julie-Anne Tangena" userId="559e062f-d928-4877-939a-e5198446e38a" providerId="ADAL" clId="{2073A0AF-5494-4BEC-85FF-D9C383503D9A}" dt="2025-11-09T17:10:34.639" v="3202" actId="14100"/>
          <ac:picMkLst>
            <pc:docMk/>
            <pc:sldMk cId="3034663108" sldId="2147479019"/>
            <ac:picMk id="11" creationId="{145623D1-1BAB-EDE3-BCF6-1DCC44E20887}"/>
          </ac:picMkLst>
        </pc:picChg>
      </pc:sldChg>
      <pc:sldChg chg="addSp delSp modSp new mod modClrScheme modCm chgLayout">
        <pc:chgData name="Julie-Anne Tangena" userId="559e062f-d928-4877-939a-e5198446e38a" providerId="ADAL" clId="{2073A0AF-5494-4BEC-85FF-D9C383503D9A}" dt="2025-11-18T14:01:07.483" v="6021" actId="20577"/>
        <pc:sldMkLst>
          <pc:docMk/>
          <pc:sldMk cId="2426432590" sldId="2147479020"/>
        </pc:sldMkLst>
        <pc:spChg chg="mod ord">
          <ac:chgData name="Julie-Anne Tangena" userId="559e062f-d928-4877-939a-e5198446e38a" providerId="ADAL" clId="{2073A0AF-5494-4BEC-85FF-D9C383503D9A}" dt="2025-11-18T14:00:36.333" v="6020" actId="6549"/>
          <ac:spMkLst>
            <pc:docMk/>
            <pc:sldMk cId="2426432590" sldId="2147479020"/>
            <ac:spMk id="2" creationId="{F2C08733-D3A7-85FC-5256-239227E4C7A0}"/>
          </ac:spMkLst>
        </pc:spChg>
        <pc:spChg chg="mod ord">
          <ac:chgData name="Julie-Anne Tangena" userId="559e062f-d928-4877-939a-e5198446e38a" providerId="ADAL" clId="{2073A0AF-5494-4BEC-85FF-D9C383503D9A}" dt="2025-11-18T14:01:07.483" v="6021" actId="20577"/>
          <ac:spMkLst>
            <pc:docMk/>
            <pc:sldMk cId="2426432590" sldId="2147479020"/>
            <ac:spMk id="3" creationId="{C52B72CA-152F-5681-B935-095C60AEA63E}"/>
          </ac:spMkLst>
        </pc:spChg>
        <pc:spChg chg="mod ord">
          <ac:chgData name="Julie-Anne Tangena" userId="559e062f-d928-4877-939a-e5198446e38a" providerId="ADAL" clId="{2073A0AF-5494-4BEC-85FF-D9C383503D9A}" dt="2025-11-09T17:06:48.994" v="3137" actId="700"/>
          <ac:spMkLst>
            <pc:docMk/>
            <pc:sldMk cId="2426432590" sldId="2147479020"/>
            <ac:spMk id="4" creationId="{D18FFDE7-C7DE-5075-CA88-B1D3BEE88228}"/>
          </ac:spMkLst>
        </pc:spChg>
        <pc:spChg chg="add mod">
          <ac:chgData name="Julie-Anne Tangena" userId="559e062f-d928-4877-939a-e5198446e38a" providerId="ADAL" clId="{2073A0AF-5494-4BEC-85FF-D9C383503D9A}" dt="2025-11-09T14:28:59.782" v="1113" actId="1076"/>
          <ac:spMkLst>
            <pc:docMk/>
            <pc:sldMk cId="2426432590" sldId="2147479020"/>
            <ac:spMk id="8" creationId="{F2AC052E-B430-636C-554F-7672D6632F96}"/>
          </ac:spMkLst>
        </pc:spChg>
        <pc:picChg chg="add mod">
          <ac:chgData name="Julie-Anne Tangena" userId="559e062f-d928-4877-939a-e5198446e38a" providerId="ADAL" clId="{2073A0AF-5494-4BEC-85FF-D9C383503D9A}" dt="2025-11-09T17:11:53.147" v="3260" actId="1076"/>
          <ac:picMkLst>
            <pc:docMk/>
            <pc:sldMk cId="2426432590" sldId="2147479020"/>
            <ac:picMk id="5" creationId="{58EF03A3-C6CA-61ED-25A0-F5BC6C25A4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lie-Anne Tangena" userId="559e062f-d928-4877-939a-e5198446e38a" providerId="ADAL" clId="{2073A0AF-5494-4BEC-85FF-D9C383503D9A}" dt="2025-11-18T14:00:36.333" v="6020" actId="6549"/>
              <pc2:cmMkLst xmlns:pc2="http://schemas.microsoft.com/office/powerpoint/2019/9/main/command">
                <pc:docMk/>
                <pc:sldMk cId="2426432590" sldId="2147479020"/>
                <pc2:cmMk id="{2F43E365-8164-4494-84A9-22D762AC82D4}"/>
              </pc2:cmMkLst>
            </pc226:cmChg>
          </p:ext>
        </pc:extLst>
      </pc:sldChg>
      <pc:sldChg chg="addSp modSp new del mod ord">
        <pc:chgData name="Julie-Anne Tangena" userId="559e062f-d928-4877-939a-e5198446e38a" providerId="ADAL" clId="{2073A0AF-5494-4BEC-85FF-D9C383503D9A}" dt="2025-11-09T16:32:55.171" v="2333" actId="47"/>
        <pc:sldMkLst>
          <pc:docMk/>
          <pc:sldMk cId="1575581522" sldId="2147479021"/>
        </pc:sldMkLst>
      </pc:sldChg>
      <pc:sldChg chg="addSp delSp modSp new del mod modClrScheme chgLayout">
        <pc:chgData name="Julie-Anne Tangena" userId="559e062f-d928-4877-939a-e5198446e38a" providerId="ADAL" clId="{2073A0AF-5494-4BEC-85FF-D9C383503D9A}" dt="2025-11-09T14:28:19.761" v="1104" actId="47"/>
        <pc:sldMkLst>
          <pc:docMk/>
          <pc:sldMk cId="1611661319" sldId="2147479022"/>
        </pc:sldMkLst>
      </pc:sldChg>
      <pc:sldChg chg="addSp delSp modSp new mod ord modClrScheme chgLayout">
        <pc:chgData name="Julie-Anne Tangena" userId="559e062f-d928-4877-939a-e5198446e38a" providerId="ADAL" clId="{2073A0AF-5494-4BEC-85FF-D9C383503D9A}" dt="2025-11-18T15:11:29.615" v="6084"/>
        <pc:sldMkLst>
          <pc:docMk/>
          <pc:sldMk cId="566897131" sldId="2147479023"/>
        </pc:sldMkLst>
        <pc:spChg chg="mod ord">
          <ac:chgData name="Julie-Anne Tangena" userId="559e062f-d928-4877-939a-e5198446e38a" providerId="ADAL" clId="{2073A0AF-5494-4BEC-85FF-D9C383503D9A}" dt="2025-11-09T17:07:10.193" v="3142" actId="700"/>
          <ac:spMkLst>
            <pc:docMk/>
            <pc:sldMk cId="566897131" sldId="2147479023"/>
            <ac:spMk id="2" creationId="{E029A4E3-3032-27C0-63D0-2AB93F0CC4B1}"/>
          </ac:spMkLst>
        </pc:spChg>
        <pc:spChg chg="mod ord">
          <ac:chgData name="Julie-Anne Tangena" userId="559e062f-d928-4877-939a-e5198446e38a" providerId="ADAL" clId="{2073A0AF-5494-4BEC-85FF-D9C383503D9A}" dt="2025-11-09T17:54:27.268" v="4673" actId="20577"/>
          <ac:spMkLst>
            <pc:docMk/>
            <pc:sldMk cId="566897131" sldId="2147479023"/>
            <ac:spMk id="3" creationId="{B55132BD-2ECB-6BC6-2B32-999AEE75E8BE}"/>
          </ac:spMkLst>
        </pc:spChg>
        <pc:spChg chg="mod ord">
          <ac:chgData name="Julie-Anne Tangena" userId="559e062f-d928-4877-939a-e5198446e38a" providerId="ADAL" clId="{2073A0AF-5494-4BEC-85FF-D9C383503D9A}" dt="2025-11-09T17:07:10.193" v="3142" actId="700"/>
          <ac:spMkLst>
            <pc:docMk/>
            <pc:sldMk cId="566897131" sldId="2147479023"/>
            <ac:spMk id="4" creationId="{B43216BD-F725-22CF-9CC2-28582755B148}"/>
          </ac:spMkLst>
        </pc:spChg>
        <pc:spChg chg="mod">
          <ac:chgData name="Julie-Anne Tangena" userId="559e062f-d928-4877-939a-e5198446e38a" providerId="ADAL" clId="{2073A0AF-5494-4BEC-85FF-D9C383503D9A}" dt="2025-11-09T17:54:20.928" v="4669" actId="1076"/>
          <ac:spMkLst>
            <pc:docMk/>
            <pc:sldMk cId="566897131" sldId="2147479023"/>
            <ac:spMk id="6" creationId="{B3BE8D53-A469-EC8E-83D2-558328BCA331}"/>
          </ac:spMkLst>
        </pc:spChg>
        <pc:grpChg chg="add mod">
          <ac:chgData name="Julie-Anne Tangena" userId="559e062f-d928-4877-939a-e5198446e38a" providerId="ADAL" clId="{2073A0AF-5494-4BEC-85FF-D9C383503D9A}" dt="2025-11-09T17:54:20.928" v="4669" actId="1076"/>
          <ac:grpSpMkLst>
            <pc:docMk/>
            <pc:sldMk cId="566897131" sldId="2147479023"/>
            <ac:grpSpMk id="5" creationId="{7F72A210-78EE-218B-D8C9-FAC95C9D576B}"/>
          </ac:grpSpMkLst>
        </pc:grpChg>
        <pc:picChg chg="mod">
          <ac:chgData name="Julie-Anne Tangena" userId="559e062f-d928-4877-939a-e5198446e38a" providerId="ADAL" clId="{2073A0AF-5494-4BEC-85FF-D9C383503D9A}" dt="2025-11-09T17:54:20.928" v="4669" actId="1076"/>
          <ac:picMkLst>
            <pc:docMk/>
            <pc:sldMk cId="566897131" sldId="2147479023"/>
            <ac:picMk id="7" creationId="{E5766E88-9BEF-1883-AC84-0D829F947C6C}"/>
          </ac:picMkLst>
        </pc:picChg>
        <pc:picChg chg="mod">
          <ac:chgData name="Julie-Anne Tangena" userId="559e062f-d928-4877-939a-e5198446e38a" providerId="ADAL" clId="{2073A0AF-5494-4BEC-85FF-D9C383503D9A}" dt="2025-11-09T17:54:20.928" v="4669" actId="1076"/>
          <ac:picMkLst>
            <pc:docMk/>
            <pc:sldMk cId="566897131" sldId="2147479023"/>
            <ac:picMk id="8" creationId="{689A9D81-5EEF-4D20-8DFE-F3834A1003B3}"/>
          </ac:picMkLst>
        </pc:picChg>
        <pc:picChg chg="mod">
          <ac:chgData name="Julie-Anne Tangena" userId="559e062f-d928-4877-939a-e5198446e38a" providerId="ADAL" clId="{2073A0AF-5494-4BEC-85FF-D9C383503D9A}" dt="2025-11-09T17:54:20.928" v="4669" actId="1076"/>
          <ac:picMkLst>
            <pc:docMk/>
            <pc:sldMk cId="566897131" sldId="2147479023"/>
            <ac:picMk id="9" creationId="{B15DA902-8EC4-4DF3-5C76-2F4B48C2E839}"/>
          </ac:picMkLst>
        </pc:picChg>
      </pc:sldChg>
      <pc:sldChg chg="addSp delSp modSp add mod ord modClrScheme modAnim chgLayout">
        <pc:chgData name="Julie-Anne Tangena" userId="559e062f-d928-4877-939a-e5198446e38a" providerId="ADAL" clId="{2073A0AF-5494-4BEC-85FF-D9C383503D9A}" dt="2025-11-18T15:11:43.383" v="6089"/>
        <pc:sldMkLst>
          <pc:docMk/>
          <pc:sldMk cId="1472602185" sldId="2147479024"/>
        </pc:sldMkLst>
        <pc:spChg chg="mod ord">
          <ac:chgData name="Julie-Anne Tangena" userId="559e062f-d928-4877-939a-e5198446e38a" providerId="ADAL" clId="{2073A0AF-5494-4BEC-85FF-D9C383503D9A}" dt="2025-11-09T17:24:36.520" v="3661" actId="20577"/>
          <ac:spMkLst>
            <pc:docMk/>
            <pc:sldMk cId="1472602185" sldId="2147479024"/>
            <ac:spMk id="5" creationId="{56449081-FF55-DE65-7DDB-9A91E2609088}"/>
          </ac:spMkLst>
        </pc:spChg>
        <pc:spChg chg="mod ord">
          <ac:chgData name="Julie-Anne Tangena" userId="559e062f-d928-4877-939a-e5198446e38a" providerId="ADAL" clId="{2073A0AF-5494-4BEC-85FF-D9C383503D9A}" dt="2025-11-18T15:11:36.226" v="6085"/>
          <ac:spMkLst>
            <pc:docMk/>
            <pc:sldMk cId="1472602185" sldId="2147479024"/>
            <ac:spMk id="6" creationId="{6E71802E-84E3-C735-BBD0-D899314EDFDD}"/>
          </ac:spMkLst>
        </pc:spChg>
      </pc:sldChg>
      <pc:sldChg chg="addSp delSp modSp add mod ord modClrScheme modAnim chgLayout">
        <pc:chgData name="Julie-Anne Tangena" userId="559e062f-d928-4877-939a-e5198446e38a" providerId="ADAL" clId="{2073A0AF-5494-4BEC-85FF-D9C383503D9A}" dt="2025-11-18T15:10:44.347" v="6078"/>
        <pc:sldMkLst>
          <pc:docMk/>
          <pc:sldMk cId="3060492400" sldId="2147479025"/>
        </pc:sldMkLst>
        <pc:spChg chg="mod ord">
          <ac:chgData name="Julie-Anne Tangena" userId="559e062f-d928-4877-939a-e5198446e38a" providerId="ADAL" clId="{2073A0AF-5494-4BEC-85FF-D9C383503D9A}" dt="2025-11-09T17:07:01.866" v="3140" actId="700"/>
          <ac:spMkLst>
            <pc:docMk/>
            <pc:sldMk cId="3060492400" sldId="2147479025"/>
            <ac:spMk id="5" creationId="{8BECA940-3930-9270-CBFF-0465A788A74D}"/>
          </ac:spMkLst>
        </pc:spChg>
        <pc:spChg chg="mod ord">
          <ac:chgData name="Julie-Anne Tangena" userId="559e062f-d928-4877-939a-e5198446e38a" providerId="ADAL" clId="{2073A0AF-5494-4BEC-85FF-D9C383503D9A}" dt="2025-11-09T17:23:43.070" v="3652" actId="20577"/>
          <ac:spMkLst>
            <pc:docMk/>
            <pc:sldMk cId="3060492400" sldId="2147479025"/>
            <ac:spMk id="6" creationId="{5D511B2E-EFB5-6269-8EF2-8B46DCFE4ED7}"/>
          </ac:spMkLst>
        </pc:spChg>
        <pc:spChg chg="add mod">
          <ac:chgData name="Julie-Anne Tangena" userId="559e062f-d928-4877-939a-e5198446e38a" providerId="ADAL" clId="{2073A0AF-5494-4BEC-85FF-D9C383503D9A}" dt="2025-11-09T17:22:42.636" v="3614" actId="207"/>
          <ac:spMkLst>
            <pc:docMk/>
            <pc:sldMk cId="3060492400" sldId="2147479025"/>
            <ac:spMk id="11" creationId="{ABDB5CFE-CC9E-C10E-43CA-A00F3A38A855}"/>
          </ac:spMkLst>
        </pc:spChg>
        <pc:spChg chg="add mod">
          <ac:chgData name="Julie-Anne Tangena" userId="559e062f-d928-4877-939a-e5198446e38a" providerId="ADAL" clId="{2073A0AF-5494-4BEC-85FF-D9C383503D9A}" dt="2025-11-09T17:22:55.655" v="3616" actId="1076"/>
          <ac:spMkLst>
            <pc:docMk/>
            <pc:sldMk cId="3060492400" sldId="2147479025"/>
            <ac:spMk id="12" creationId="{903DBEBD-DB23-7B73-05B3-F0BE8C46B6DE}"/>
          </ac:spMkLst>
        </pc:spChg>
        <pc:picChg chg="add mod modCrop">
          <ac:chgData name="Julie-Anne Tangena" userId="559e062f-d928-4877-939a-e5198446e38a" providerId="ADAL" clId="{2073A0AF-5494-4BEC-85FF-D9C383503D9A}" dt="2025-11-09T17:22:23.103" v="3610" actId="1076"/>
          <ac:picMkLst>
            <pc:docMk/>
            <pc:sldMk cId="3060492400" sldId="2147479025"/>
            <ac:picMk id="9" creationId="{ADAE2EB5-A57F-18A9-4C27-A2B1671FBCD4}"/>
          </ac:picMkLst>
        </pc:picChg>
      </pc:sldChg>
      <pc:sldChg chg="addSp modSp new mod modClrScheme chgLayout">
        <pc:chgData name="Julie-Anne Tangena" userId="559e062f-d928-4877-939a-e5198446e38a" providerId="ADAL" clId="{2073A0AF-5494-4BEC-85FF-D9C383503D9A}" dt="2025-11-18T14:02:09.815" v="6057" actId="20577"/>
        <pc:sldMkLst>
          <pc:docMk/>
          <pc:sldMk cId="168880938" sldId="2147479026"/>
        </pc:sldMkLst>
        <pc:spChg chg="mod ord">
          <ac:chgData name="Julie-Anne Tangena" userId="559e062f-d928-4877-939a-e5198446e38a" providerId="ADAL" clId="{2073A0AF-5494-4BEC-85FF-D9C383503D9A}" dt="2025-11-18T14:02:09.815" v="6057" actId="20577"/>
          <ac:spMkLst>
            <pc:docMk/>
            <pc:sldMk cId="168880938" sldId="2147479026"/>
            <ac:spMk id="2" creationId="{2B321FDB-59B7-7B00-56C0-E46E8305271B}"/>
          </ac:spMkLst>
        </pc:spChg>
        <pc:spChg chg="mod ord">
          <ac:chgData name="Julie-Anne Tangena" userId="559e062f-d928-4877-939a-e5198446e38a" providerId="ADAL" clId="{2073A0AF-5494-4BEC-85FF-D9C383503D9A}" dt="2025-11-09T17:27:53.821" v="3789" actId="20577"/>
          <ac:spMkLst>
            <pc:docMk/>
            <pc:sldMk cId="168880938" sldId="2147479026"/>
            <ac:spMk id="3" creationId="{2603B070-B838-6BF2-1D09-FD7F97AF3988}"/>
          </ac:spMkLst>
        </pc:spChg>
        <pc:spChg chg="mod ord">
          <ac:chgData name="Julie-Anne Tangena" userId="559e062f-d928-4877-939a-e5198446e38a" providerId="ADAL" clId="{2073A0AF-5494-4BEC-85FF-D9C383503D9A}" dt="2025-11-09T17:06:57.952" v="3139" actId="700"/>
          <ac:spMkLst>
            <pc:docMk/>
            <pc:sldMk cId="168880938" sldId="2147479026"/>
            <ac:spMk id="4" creationId="{3235F159-ACDC-2C60-F8C2-0211F6707663}"/>
          </ac:spMkLst>
        </pc:spChg>
      </pc:sldChg>
      <pc:sldChg chg="addSp delSp modSp add mod modClrScheme modAnim chgLayout">
        <pc:chgData name="Julie-Anne Tangena" userId="559e062f-d928-4877-939a-e5198446e38a" providerId="ADAL" clId="{2073A0AF-5494-4BEC-85FF-D9C383503D9A}" dt="2025-11-18T14:03:28.481" v="6073"/>
        <pc:sldMkLst>
          <pc:docMk/>
          <pc:sldMk cId="1101114969" sldId="2147479027"/>
        </pc:sldMkLst>
        <pc:spChg chg="mod ord">
          <ac:chgData name="Julie-Anne Tangena" userId="559e062f-d928-4877-939a-e5198446e38a" providerId="ADAL" clId="{2073A0AF-5494-4BEC-85FF-D9C383503D9A}" dt="2025-11-09T17:07:27.199" v="3146" actId="700"/>
          <ac:spMkLst>
            <pc:docMk/>
            <pc:sldMk cId="1101114969" sldId="2147479027"/>
            <ac:spMk id="2" creationId="{D02CD8DA-FA0F-FAD2-3585-326D21EBC165}"/>
          </ac:spMkLst>
        </pc:spChg>
        <pc:spChg chg="mod ord">
          <ac:chgData name="Julie-Anne Tangena" userId="559e062f-d928-4877-939a-e5198446e38a" providerId="ADAL" clId="{2073A0AF-5494-4BEC-85FF-D9C383503D9A}" dt="2025-11-09T17:45:11.622" v="4215" actId="5793"/>
          <ac:spMkLst>
            <pc:docMk/>
            <pc:sldMk cId="1101114969" sldId="2147479027"/>
            <ac:spMk id="3" creationId="{0CD37C65-E736-EC03-3A63-45DA76E66E69}"/>
          </ac:spMkLst>
        </pc:spChg>
        <pc:spChg chg="mod ord">
          <ac:chgData name="Julie-Anne Tangena" userId="559e062f-d928-4877-939a-e5198446e38a" providerId="ADAL" clId="{2073A0AF-5494-4BEC-85FF-D9C383503D9A}" dt="2025-11-09T17:07:27.199" v="3146" actId="700"/>
          <ac:spMkLst>
            <pc:docMk/>
            <pc:sldMk cId="1101114969" sldId="2147479027"/>
            <ac:spMk id="4" creationId="{A2F50DC4-EA16-55B4-E549-54524B5015CA}"/>
          </ac:spMkLst>
        </pc:spChg>
        <pc:spChg chg="add mod">
          <ac:chgData name="Julie-Anne Tangena" userId="559e062f-d928-4877-939a-e5198446e38a" providerId="ADAL" clId="{2073A0AF-5494-4BEC-85FF-D9C383503D9A}" dt="2025-11-09T17:46:31.546" v="4265" actId="1036"/>
          <ac:spMkLst>
            <pc:docMk/>
            <pc:sldMk cId="1101114969" sldId="2147479027"/>
            <ac:spMk id="5" creationId="{2B8DD4CE-DF57-A695-1AF8-34661B36D263}"/>
          </ac:spMkLst>
        </pc:spChg>
        <pc:picChg chg="add mod">
          <ac:chgData name="Julie-Anne Tangena" userId="559e062f-d928-4877-939a-e5198446e38a" providerId="ADAL" clId="{2073A0AF-5494-4BEC-85FF-D9C383503D9A}" dt="2025-11-09T17:54:05.238" v="4668" actId="1076"/>
          <ac:picMkLst>
            <pc:docMk/>
            <pc:sldMk cId="1101114969" sldId="2147479027"/>
            <ac:picMk id="9" creationId="{473AC185-6105-36D6-7AF8-FDB511C2C6D3}"/>
          </ac:picMkLst>
        </pc:picChg>
      </pc:sldChg>
      <pc:sldChg chg="addSp modSp add mod modClrScheme modAnim chgLayout">
        <pc:chgData name="Julie-Anne Tangena" userId="559e062f-d928-4877-939a-e5198446e38a" providerId="ADAL" clId="{2073A0AF-5494-4BEC-85FF-D9C383503D9A}" dt="2025-11-18T15:14:58.868" v="6093" actId="5793"/>
        <pc:sldMkLst>
          <pc:docMk/>
          <pc:sldMk cId="3974750769" sldId="2147479028"/>
        </pc:sldMkLst>
        <pc:spChg chg="mod ord">
          <ac:chgData name="Julie-Anne Tangena" userId="559e062f-d928-4877-939a-e5198446e38a" providerId="ADAL" clId="{2073A0AF-5494-4BEC-85FF-D9C383503D9A}" dt="2025-11-09T17:07:34.461" v="3147" actId="700"/>
          <ac:spMkLst>
            <pc:docMk/>
            <pc:sldMk cId="3974750769" sldId="2147479028"/>
            <ac:spMk id="2" creationId="{76560DD0-1957-E4DD-E8CE-6D9798485B60}"/>
          </ac:spMkLst>
        </pc:spChg>
        <pc:spChg chg="mod ord">
          <ac:chgData name="Julie-Anne Tangena" userId="559e062f-d928-4877-939a-e5198446e38a" providerId="ADAL" clId="{2073A0AF-5494-4BEC-85FF-D9C383503D9A}" dt="2025-11-18T15:14:58.868" v="6093" actId="5793"/>
          <ac:spMkLst>
            <pc:docMk/>
            <pc:sldMk cId="3974750769" sldId="2147479028"/>
            <ac:spMk id="3" creationId="{73BCE075-42C4-3465-6EEE-E92180AA9155}"/>
          </ac:spMkLst>
        </pc:spChg>
        <pc:spChg chg="mod ord">
          <ac:chgData name="Julie-Anne Tangena" userId="559e062f-d928-4877-939a-e5198446e38a" providerId="ADAL" clId="{2073A0AF-5494-4BEC-85FF-D9C383503D9A}" dt="2025-11-09T17:07:34.461" v="3147" actId="700"/>
          <ac:spMkLst>
            <pc:docMk/>
            <pc:sldMk cId="3974750769" sldId="2147479028"/>
            <ac:spMk id="4" creationId="{D6D7CA68-636F-73BA-868F-3DD09CAAEE00}"/>
          </ac:spMkLst>
        </pc:spChg>
        <pc:spChg chg="add mod">
          <ac:chgData name="Julie-Anne Tangena" userId="559e062f-d928-4877-939a-e5198446e38a" providerId="ADAL" clId="{2073A0AF-5494-4BEC-85FF-D9C383503D9A}" dt="2025-11-09T18:22:27.824" v="5404" actId="20577"/>
          <ac:spMkLst>
            <pc:docMk/>
            <pc:sldMk cId="3974750769" sldId="2147479028"/>
            <ac:spMk id="7" creationId="{09143D5E-1B04-6B10-925E-AA782FCB5CAA}"/>
          </ac:spMkLst>
        </pc:spChg>
      </pc:sldChg>
      <pc:sldChg chg="addSp delSp modSp add mod modClrScheme modAnim chgLayout">
        <pc:chgData name="Julie-Anne Tangena" userId="559e062f-d928-4877-939a-e5198446e38a" providerId="ADAL" clId="{2073A0AF-5494-4BEC-85FF-D9C383503D9A}" dt="2025-11-18T14:03:35.221" v="6075"/>
        <pc:sldMkLst>
          <pc:docMk/>
          <pc:sldMk cId="3527947000" sldId="2147479029"/>
        </pc:sldMkLst>
        <pc:spChg chg="mod ord">
          <ac:chgData name="Julie-Anne Tangena" userId="559e062f-d928-4877-939a-e5198446e38a" providerId="ADAL" clId="{2073A0AF-5494-4BEC-85FF-D9C383503D9A}" dt="2025-11-09T17:07:38.330" v="3148" actId="700"/>
          <ac:spMkLst>
            <pc:docMk/>
            <pc:sldMk cId="3527947000" sldId="2147479029"/>
            <ac:spMk id="2" creationId="{E5511C7C-225D-A8DA-B2D4-12F3CC510483}"/>
          </ac:spMkLst>
        </pc:spChg>
        <pc:spChg chg="mod ord">
          <ac:chgData name="Julie-Anne Tangena" userId="559e062f-d928-4877-939a-e5198446e38a" providerId="ADAL" clId="{2073A0AF-5494-4BEC-85FF-D9C383503D9A}" dt="2025-11-09T18:43:10.130" v="6018" actId="20577"/>
          <ac:spMkLst>
            <pc:docMk/>
            <pc:sldMk cId="3527947000" sldId="2147479029"/>
            <ac:spMk id="3" creationId="{25D530A4-FCA4-0557-FFF5-A1ED15CD2374}"/>
          </ac:spMkLst>
        </pc:spChg>
        <pc:spChg chg="mod ord">
          <ac:chgData name="Julie-Anne Tangena" userId="559e062f-d928-4877-939a-e5198446e38a" providerId="ADAL" clId="{2073A0AF-5494-4BEC-85FF-D9C383503D9A}" dt="2025-11-09T17:07:38.330" v="3148" actId="700"/>
          <ac:spMkLst>
            <pc:docMk/>
            <pc:sldMk cId="3527947000" sldId="2147479029"/>
            <ac:spMk id="4" creationId="{F28AEBD2-3C11-BD42-8C77-31043B38DF1A}"/>
          </ac:spMkLst>
        </pc:spChg>
        <pc:spChg chg="add mod">
          <ac:chgData name="Julie-Anne Tangena" userId="559e062f-d928-4877-939a-e5198446e38a" providerId="ADAL" clId="{2073A0AF-5494-4BEC-85FF-D9C383503D9A}" dt="2025-11-09T18:43:04.500" v="6017" actId="20577"/>
          <ac:spMkLst>
            <pc:docMk/>
            <pc:sldMk cId="3527947000" sldId="2147479029"/>
            <ac:spMk id="5" creationId="{60E0993D-4FBE-3C6E-8BFE-C2949A0652AF}"/>
          </ac:spMkLst>
        </pc:spChg>
      </pc:sldChg>
      <pc:sldChg chg="addSp delSp modSp add mod modClrScheme chgLayout">
        <pc:chgData name="Julie-Anne Tangena" userId="559e062f-d928-4877-939a-e5198446e38a" providerId="ADAL" clId="{2073A0AF-5494-4BEC-85FF-D9C383503D9A}" dt="2025-11-09T18:42:19.980" v="5919"/>
        <pc:sldMkLst>
          <pc:docMk/>
          <pc:sldMk cId="3747942218" sldId="2147479030"/>
        </pc:sldMkLst>
        <pc:spChg chg="mod ord">
          <ac:chgData name="Julie-Anne Tangena" userId="559e062f-d928-4877-939a-e5198446e38a" providerId="ADAL" clId="{2073A0AF-5494-4BEC-85FF-D9C383503D9A}" dt="2025-11-09T17:07:42.984" v="3149" actId="700"/>
          <ac:spMkLst>
            <pc:docMk/>
            <pc:sldMk cId="3747942218" sldId="2147479030"/>
            <ac:spMk id="2" creationId="{ED142EE4-58D2-231D-8E43-047B236B240A}"/>
          </ac:spMkLst>
        </pc:spChg>
        <pc:spChg chg="mod ord">
          <ac:chgData name="Julie-Anne Tangena" userId="559e062f-d928-4877-939a-e5198446e38a" providerId="ADAL" clId="{2073A0AF-5494-4BEC-85FF-D9C383503D9A}" dt="2025-11-09T18:24:23.703" v="5466" actId="115"/>
          <ac:spMkLst>
            <pc:docMk/>
            <pc:sldMk cId="3747942218" sldId="2147479030"/>
            <ac:spMk id="3" creationId="{0183C1E0-F39A-929B-E2A3-47CA8E35EA86}"/>
          </ac:spMkLst>
        </pc:spChg>
        <pc:spChg chg="mod ord">
          <ac:chgData name="Julie-Anne Tangena" userId="559e062f-d928-4877-939a-e5198446e38a" providerId="ADAL" clId="{2073A0AF-5494-4BEC-85FF-D9C383503D9A}" dt="2025-11-09T17:07:42.984" v="3149" actId="700"/>
          <ac:spMkLst>
            <pc:docMk/>
            <pc:sldMk cId="3747942218" sldId="2147479030"/>
            <ac:spMk id="4" creationId="{6D02087F-D9B8-763E-342C-32DEE32F28D6}"/>
          </ac:spMkLst>
        </pc:spChg>
        <pc:graphicFrameChg chg="add mod modGraphic">
          <ac:chgData name="Julie-Anne Tangena" userId="559e062f-d928-4877-939a-e5198446e38a" providerId="ADAL" clId="{2073A0AF-5494-4BEC-85FF-D9C383503D9A}" dt="2025-11-09T18:42:19.980" v="5919"/>
          <ac:graphicFrameMkLst>
            <pc:docMk/>
            <pc:sldMk cId="3747942218" sldId="2147479030"/>
            <ac:graphicFrameMk id="26" creationId="{D6894BE5-0AB9-3D7E-6F4D-78680F11A6BD}"/>
          </ac:graphicFrameMkLst>
        </pc:graphicFrameChg>
        <pc:picChg chg="add mod">
          <ac:chgData name="Julie-Anne Tangena" userId="559e062f-d928-4877-939a-e5198446e38a" providerId="ADAL" clId="{2073A0AF-5494-4BEC-85FF-D9C383503D9A}" dt="2025-11-09T18:41:42.650" v="5911" actId="1076"/>
          <ac:picMkLst>
            <pc:docMk/>
            <pc:sldMk cId="3747942218" sldId="2147479030"/>
            <ac:picMk id="28" creationId="{74F8EE76-150F-660C-CD23-8893ABCE61B8}"/>
          </ac:picMkLst>
        </pc:picChg>
        <pc:picChg chg="add mod">
          <ac:chgData name="Julie-Anne Tangena" userId="559e062f-d928-4877-939a-e5198446e38a" providerId="ADAL" clId="{2073A0AF-5494-4BEC-85FF-D9C383503D9A}" dt="2025-11-09T18:41:48.670" v="5912" actId="1076"/>
          <ac:picMkLst>
            <pc:docMk/>
            <pc:sldMk cId="3747942218" sldId="2147479030"/>
            <ac:picMk id="29" creationId="{75111B82-CCC6-4C36-D7B3-3D62DAC28096}"/>
          </ac:picMkLst>
        </pc:picChg>
        <pc:picChg chg="add mod">
          <ac:chgData name="Julie-Anne Tangena" userId="559e062f-d928-4877-939a-e5198446e38a" providerId="ADAL" clId="{2073A0AF-5494-4BEC-85FF-D9C383503D9A}" dt="2025-11-09T18:40:51.610" v="5906" actId="1076"/>
          <ac:picMkLst>
            <pc:docMk/>
            <pc:sldMk cId="3747942218" sldId="2147479030"/>
            <ac:picMk id="30" creationId="{14C1E217-3F34-2665-B09B-C499EAECA3E3}"/>
          </ac:picMkLst>
        </pc:picChg>
      </pc:sldChg>
      <pc:sldChg chg="addSp modSp add mod">
        <pc:chgData name="Julie-Anne Tangena" userId="559e062f-d928-4877-939a-e5198446e38a" providerId="ADAL" clId="{2073A0AF-5494-4BEC-85FF-D9C383503D9A}" dt="2025-11-18T14:02:46.575" v="6071" actId="6549"/>
        <pc:sldMkLst>
          <pc:docMk/>
          <pc:sldMk cId="1294730520" sldId="2147479031"/>
        </pc:sldMkLst>
        <pc:spChg chg="mod">
          <ac:chgData name="Julie-Anne Tangena" userId="559e062f-d928-4877-939a-e5198446e38a" providerId="ADAL" clId="{2073A0AF-5494-4BEC-85FF-D9C383503D9A}" dt="2025-11-18T14:02:46.575" v="6071" actId="6549"/>
          <ac:spMkLst>
            <pc:docMk/>
            <pc:sldMk cId="1294730520" sldId="2147479031"/>
            <ac:spMk id="2" creationId="{4CACF761-85DD-1AD4-6408-A0ECF8CBBFD7}"/>
          </ac:spMkLst>
        </pc:spChg>
        <pc:spChg chg="mod">
          <ac:chgData name="Julie-Anne Tangena" userId="559e062f-d928-4877-939a-e5198446e38a" providerId="ADAL" clId="{2073A0AF-5494-4BEC-85FF-D9C383503D9A}" dt="2025-11-09T17:28:29.460" v="3796" actId="6549"/>
          <ac:spMkLst>
            <pc:docMk/>
            <pc:sldMk cId="1294730520" sldId="2147479031"/>
            <ac:spMk id="3" creationId="{A4A03237-E23E-8643-892D-19D1BA99B4F0}"/>
          </ac:spMkLst>
        </pc:spChg>
        <pc:spChg chg="add mod">
          <ac:chgData name="Julie-Anne Tangena" userId="559e062f-d928-4877-939a-e5198446e38a" providerId="ADAL" clId="{2073A0AF-5494-4BEC-85FF-D9C383503D9A}" dt="2025-11-09T17:20:52.141" v="3467" actId="20577"/>
          <ac:spMkLst>
            <pc:docMk/>
            <pc:sldMk cId="1294730520" sldId="2147479031"/>
            <ac:spMk id="6" creationId="{027BEBAD-0ABC-C8C0-372B-5AAAFDC1D02F}"/>
          </ac:spMkLst>
        </pc:spChg>
        <pc:spChg chg="add mod">
          <ac:chgData name="Julie-Anne Tangena" userId="559e062f-d928-4877-939a-e5198446e38a" providerId="ADAL" clId="{2073A0AF-5494-4BEC-85FF-D9C383503D9A}" dt="2025-11-09T17:19:32.554" v="3458" actId="113"/>
          <ac:spMkLst>
            <pc:docMk/>
            <pc:sldMk cId="1294730520" sldId="2147479031"/>
            <ac:spMk id="8" creationId="{F9233AB0-3404-BE11-4C13-484BE3C93291}"/>
          </ac:spMkLst>
        </pc:spChg>
        <pc:cxnChg chg="add mod">
          <ac:chgData name="Julie-Anne Tangena" userId="559e062f-d928-4877-939a-e5198446e38a" providerId="ADAL" clId="{2073A0AF-5494-4BEC-85FF-D9C383503D9A}" dt="2025-11-09T17:20:47.744" v="3464" actId="1076"/>
          <ac:cxnSpMkLst>
            <pc:docMk/>
            <pc:sldMk cId="1294730520" sldId="2147479031"/>
            <ac:cxnSpMk id="10" creationId="{0886DEE7-B239-7BE2-67FD-8ACDBC7A0F4E}"/>
          </ac:cxnSpMkLst>
        </pc:cxnChg>
      </pc:sldChg>
      <pc:sldChg chg="delSp add mod ord">
        <pc:chgData name="Julie-Anne Tangena" userId="559e062f-d928-4877-939a-e5198446e38a" providerId="ADAL" clId="{2073A0AF-5494-4BEC-85FF-D9C383503D9A}" dt="2025-11-09T17:32:47.043" v="3929" actId="478"/>
        <pc:sldMkLst>
          <pc:docMk/>
          <pc:sldMk cId="3051835152" sldId="2147479032"/>
        </pc:sldMkLst>
      </pc:sldChg>
      <pc:sldChg chg="addSp modSp add mod">
        <pc:chgData name="Julie-Anne Tangena" userId="559e062f-d928-4877-939a-e5198446e38a" providerId="ADAL" clId="{2073A0AF-5494-4BEC-85FF-D9C383503D9A}" dt="2025-11-09T18:00:13.486" v="4749" actId="207"/>
        <pc:sldMkLst>
          <pc:docMk/>
          <pc:sldMk cId="4054573808" sldId="2147479033"/>
        </pc:sldMkLst>
        <pc:spChg chg="mod">
          <ac:chgData name="Julie-Anne Tangena" userId="559e062f-d928-4877-939a-e5198446e38a" providerId="ADAL" clId="{2073A0AF-5494-4BEC-85FF-D9C383503D9A}" dt="2025-11-09T17:50:45.669" v="4630" actId="20577"/>
          <ac:spMkLst>
            <pc:docMk/>
            <pc:sldMk cId="4054573808" sldId="2147479033"/>
            <ac:spMk id="2" creationId="{367C9EE2-BC90-AD17-0DD1-28B2083C02F6}"/>
          </ac:spMkLst>
        </pc:spChg>
        <pc:spChg chg="mod">
          <ac:chgData name="Julie-Anne Tangena" userId="559e062f-d928-4877-939a-e5198446e38a" providerId="ADAL" clId="{2073A0AF-5494-4BEC-85FF-D9C383503D9A}" dt="2025-11-09T17:50:39.822" v="4623"/>
          <ac:spMkLst>
            <pc:docMk/>
            <pc:sldMk cId="4054573808" sldId="2147479033"/>
            <ac:spMk id="3" creationId="{B6CC4DBF-2712-87C0-9E16-706B132DF0E2}"/>
          </ac:spMkLst>
        </pc:spChg>
        <pc:graphicFrameChg chg="add mod modGraphic">
          <ac:chgData name="Julie-Anne Tangena" userId="559e062f-d928-4877-939a-e5198446e38a" providerId="ADAL" clId="{2073A0AF-5494-4BEC-85FF-D9C383503D9A}" dt="2025-11-09T18:00:13.486" v="4749" actId="207"/>
          <ac:graphicFrameMkLst>
            <pc:docMk/>
            <pc:sldMk cId="4054573808" sldId="2147479033"/>
            <ac:graphicFrameMk id="11" creationId="{2598334C-66B4-B4C0-7BCA-97EFCFCD9B96}"/>
          </ac:graphicFrameMkLst>
        </pc:graphicFrameChg>
      </pc:sldChg>
      <pc:sldChg chg="addSp delSp modSp new del mod">
        <pc:chgData name="Julie-Anne Tangena" userId="559e062f-d928-4877-939a-e5198446e38a" providerId="ADAL" clId="{2073A0AF-5494-4BEC-85FF-D9C383503D9A}" dt="2025-11-09T17:46:35.501" v="4266" actId="47"/>
        <pc:sldMkLst>
          <pc:docMk/>
          <pc:sldMk cId="4257367370" sldId="2147479033"/>
        </pc:sldMkLst>
      </pc:sldChg>
      <pc:sldMasterChg chg="del delSldLayout">
        <pc:chgData name="Julie-Anne Tangena" userId="559e062f-d928-4877-939a-e5198446e38a" providerId="ADAL" clId="{2073A0AF-5494-4BEC-85FF-D9C383503D9A}" dt="2025-11-09T16:32:55.171" v="2333" actId="47"/>
        <pc:sldMasterMkLst>
          <pc:docMk/>
          <pc:sldMasterMk cId="2228902142" sldId="2147483648"/>
        </pc:sldMasterMkLst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4214177410" sldId="2147483649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093673230" sldId="2147483650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2910901703" sldId="2147483651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2682112930" sldId="2147483652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188456611" sldId="2147483653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2034982905" sldId="2147483654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32886876" sldId="2147483656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407355" sldId="2147483660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2128065086" sldId="2147483662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2321781843" sldId="2147483663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64810688" sldId="2147483664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318761435" sldId="2147483665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650696775" sldId="2147483666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2473520882" sldId="2147483668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940615601" sldId="2147483669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986323647" sldId="2147483670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842822638" sldId="2147483671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147535586" sldId="2147483672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914784582" sldId="2147483673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668295220" sldId="2147483674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85287623" sldId="2147483675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2976616" sldId="2147483676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578351028" sldId="2147483677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559072398" sldId="2147483678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4273464981" sldId="2147483679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528088093" sldId="2147483680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2886629412" sldId="2147483681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471691268" sldId="2147483682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64560218" sldId="2147483683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897838343" sldId="2147483684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809187244" sldId="2147483688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160652746" sldId="2147483691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94035055" sldId="2147483692"/>
          </pc:sldLayoutMkLst>
        </pc:sldLayoutChg>
        <pc:sldLayoutChg chg="del">
          <pc:chgData name="Julie-Anne Tangena" userId="559e062f-d928-4877-939a-e5198446e38a" providerId="ADAL" clId="{2073A0AF-5494-4BEC-85FF-D9C383503D9A}" dt="2025-11-09T16:32:55.171" v="2333" actId="47"/>
          <pc:sldLayoutMkLst>
            <pc:docMk/>
            <pc:sldMasterMk cId="2228902142" sldId="2147483648"/>
            <pc:sldLayoutMk cId="3588503312" sldId="2147483693"/>
          </pc:sldLayoutMkLst>
        </pc:sldLayoutChg>
      </pc:sldMasterChg>
      <pc:sldMasterChg chg="delSldLayout">
        <pc:chgData name="Julie-Anne Tangena" userId="559e062f-d928-4877-939a-e5198446e38a" providerId="ADAL" clId="{2073A0AF-5494-4BEC-85FF-D9C383503D9A}" dt="2025-11-07T09:51:42.597" v="243" actId="47"/>
        <pc:sldMasterMkLst>
          <pc:docMk/>
          <pc:sldMasterMk cId="3566369203" sldId="2147483694"/>
        </pc:sldMasterMkLst>
      </pc:sldMasterChg>
      <pc:sldMasterChg chg="addSp">
        <pc:chgData name="Julie-Anne Tangena" userId="559e062f-d928-4877-939a-e5198446e38a" providerId="ADAL" clId="{2073A0AF-5494-4BEC-85FF-D9C383503D9A}" dt="2025-11-09T17:04:27.100" v="3124"/>
        <pc:sldMasterMkLst>
          <pc:docMk/>
          <pc:sldMasterMk cId="3820348489" sldId="2147483718"/>
        </pc:sldMasterMkLst>
        <pc:spChg chg="add">
          <ac:chgData name="Julie-Anne Tangena" userId="559e062f-d928-4877-939a-e5198446e38a" providerId="ADAL" clId="{2073A0AF-5494-4BEC-85FF-D9C383503D9A}" dt="2025-11-09T17:04:27.100" v="3124"/>
          <ac:spMkLst>
            <pc:docMk/>
            <pc:sldMasterMk cId="3820348489" sldId="2147483718"/>
            <ac:spMk id="2" creationId="{072F0BEB-173A-C21B-1BBC-60A561C756E9}"/>
          </ac:spMkLst>
        </pc:spChg>
        <pc:spChg chg="add">
          <ac:chgData name="Julie-Anne Tangena" userId="559e062f-d928-4877-939a-e5198446e38a" providerId="ADAL" clId="{2073A0AF-5494-4BEC-85FF-D9C383503D9A}" dt="2025-11-09T17:04:27.100" v="3124"/>
          <ac:spMkLst>
            <pc:docMk/>
            <pc:sldMasterMk cId="3820348489" sldId="2147483718"/>
            <ac:spMk id="4" creationId="{EF71D2AE-F806-7F55-5842-F4CA53DC53AE}"/>
          </ac:spMkLst>
        </pc:spChg>
        <pc:spChg chg="add">
          <ac:chgData name="Julie-Anne Tangena" userId="559e062f-d928-4877-939a-e5198446e38a" providerId="ADAL" clId="{2073A0AF-5494-4BEC-85FF-D9C383503D9A}" dt="2025-11-09T17:04:27.100" v="3124"/>
          <ac:spMkLst>
            <pc:docMk/>
            <pc:sldMasterMk cId="3820348489" sldId="2147483718"/>
            <ac:spMk id="6" creationId="{C05C675A-D1C2-0DC5-714A-AF5FB5B3762C}"/>
          </ac:spMkLst>
        </pc:spChg>
        <pc:picChg chg="add">
          <ac:chgData name="Julie-Anne Tangena" userId="559e062f-d928-4877-939a-e5198446e38a" providerId="ADAL" clId="{2073A0AF-5494-4BEC-85FF-D9C383503D9A}" dt="2025-11-09T17:04:27.100" v="3124"/>
          <ac:picMkLst>
            <pc:docMk/>
            <pc:sldMasterMk cId="3820348489" sldId="2147483718"/>
            <ac:picMk id="3" creationId="{D5F378E4-3954-51D9-B1F0-6CA402BF86D6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D7DF0-A41F-4937-89B7-08B85F5838B3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CF3-1F2E-4680-827C-F57B83415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7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5CF3-1F2E-4680-827C-F57B834150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74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DM is gold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5CF3-1F2E-4680-827C-F57B834150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8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module 0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5CF3-1F2E-4680-827C-F57B834150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42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1951D-9083-4714-37B0-B0B05DEF8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9657A-134D-AB48-F9B1-4C290BBD2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D7924-68F5-A1F3-276D-93466D19D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module 0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55061-7B12-EABF-4FAB-3322C39EB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5CF3-1F2E-4680-827C-F57B834150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Toolkit use: Step-by-step guide or as a reference, allowing users to dive into specific modules or draw on it as a collection of practical resources.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5CF3-1F2E-4680-827C-F57B834150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3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73D6816-78F6-2B53-0F71-9342ECE0A5A5}"/>
              </a:ext>
            </a:extLst>
          </p:cNvPr>
          <p:cNvSpPr/>
          <p:nvPr userDrawn="1"/>
        </p:nvSpPr>
        <p:spPr>
          <a:xfrm>
            <a:off x="10335824" y="0"/>
            <a:ext cx="1247775" cy="623888"/>
          </a:xfrm>
          <a:custGeom>
            <a:avLst/>
            <a:gdLst>
              <a:gd name="connsiteX0" fmla="*/ 0 w 1485900"/>
              <a:gd name="connsiteY0" fmla="*/ 0 h 742950"/>
              <a:gd name="connsiteX1" fmla="*/ 1485900 w 1485900"/>
              <a:gd name="connsiteY1" fmla="*/ 0 h 742950"/>
              <a:gd name="connsiteX2" fmla="*/ 742950 w 1485900"/>
              <a:gd name="connsiteY2" fmla="*/ 742950 h 742950"/>
              <a:gd name="connsiteX3" fmla="*/ 0 w 14859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742950">
                <a:moveTo>
                  <a:pt x="0" y="0"/>
                </a:moveTo>
                <a:lnTo>
                  <a:pt x="1485900" y="0"/>
                </a:lnTo>
                <a:cubicBezTo>
                  <a:pt x="1485900" y="410320"/>
                  <a:pt x="1153270" y="742950"/>
                  <a:pt x="742950" y="742950"/>
                </a:cubicBezTo>
                <a:cubicBezTo>
                  <a:pt x="332630" y="742950"/>
                  <a:pt x="0" y="410320"/>
                  <a:pt x="0" y="0"/>
                </a:cubicBezTo>
                <a:close/>
              </a:path>
            </a:pathLst>
          </a:custGeom>
          <a:solidFill>
            <a:srgbClr val="FF24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r>
              <a:rPr lang="en-GB" sz="1050"/>
              <a:t>Confidential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A7BF5C-1302-3F44-AF4E-01A4CCFC8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344569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D9414582-F63E-4F45-A771-07FD44EB6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40" y="2019006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F26C94-15BB-A668-45AB-F7488CFD9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40" y="5412428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1F682EA-C35A-78F1-799B-5CB82CE7E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140" y="5794330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8630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076A3-FC4C-54A2-218A-88EC4F4837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5EB7D-F04B-45B3-9121-C710381B15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FB7612-5462-CE27-468A-F77C8A3DC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2432482"/>
            <a:ext cx="5689436" cy="3208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3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D4F901F-626C-AC32-3013-37D5BA4695A0}"/>
              </a:ext>
            </a:extLst>
          </p:cNvPr>
          <p:cNvSpPr/>
          <p:nvPr userDrawn="1"/>
        </p:nvSpPr>
        <p:spPr>
          <a:xfrm>
            <a:off x="10335824" y="0"/>
            <a:ext cx="1247775" cy="623888"/>
          </a:xfrm>
          <a:custGeom>
            <a:avLst/>
            <a:gdLst>
              <a:gd name="connsiteX0" fmla="*/ 0 w 1485900"/>
              <a:gd name="connsiteY0" fmla="*/ 0 h 742950"/>
              <a:gd name="connsiteX1" fmla="*/ 1485900 w 1485900"/>
              <a:gd name="connsiteY1" fmla="*/ 0 h 742950"/>
              <a:gd name="connsiteX2" fmla="*/ 742950 w 1485900"/>
              <a:gd name="connsiteY2" fmla="*/ 742950 h 742950"/>
              <a:gd name="connsiteX3" fmla="*/ 0 w 14859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742950">
                <a:moveTo>
                  <a:pt x="0" y="0"/>
                </a:moveTo>
                <a:lnTo>
                  <a:pt x="1485900" y="0"/>
                </a:lnTo>
                <a:cubicBezTo>
                  <a:pt x="1485900" y="410320"/>
                  <a:pt x="1153270" y="742950"/>
                  <a:pt x="742950" y="742950"/>
                </a:cubicBezTo>
                <a:cubicBezTo>
                  <a:pt x="332630" y="742950"/>
                  <a:pt x="0" y="410320"/>
                  <a:pt x="0" y="0"/>
                </a:cubicBezTo>
                <a:close/>
              </a:path>
            </a:pathLst>
          </a:custGeom>
          <a:solidFill>
            <a:srgbClr val="FF24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r>
              <a:rPr lang="en-GB" sz="105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4925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-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7E1DAF-20AB-12ED-D2F8-38EB1D41894B}"/>
              </a:ext>
            </a:extLst>
          </p:cNvPr>
          <p:cNvSpPr/>
          <p:nvPr userDrawn="1"/>
        </p:nvSpPr>
        <p:spPr>
          <a:xfrm>
            <a:off x="10335825" y="0"/>
            <a:ext cx="1247775" cy="623888"/>
          </a:xfrm>
          <a:custGeom>
            <a:avLst/>
            <a:gdLst>
              <a:gd name="connsiteX0" fmla="*/ 0 w 1485900"/>
              <a:gd name="connsiteY0" fmla="*/ 0 h 742950"/>
              <a:gd name="connsiteX1" fmla="*/ 1485900 w 1485900"/>
              <a:gd name="connsiteY1" fmla="*/ 0 h 742950"/>
              <a:gd name="connsiteX2" fmla="*/ 742950 w 1485900"/>
              <a:gd name="connsiteY2" fmla="*/ 742950 h 742950"/>
              <a:gd name="connsiteX3" fmla="*/ 0 w 14859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742950">
                <a:moveTo>
                  <a:pt x="0" y="0"/>
                </a:moveTo>
                <a:lnTo>
                  <a:pt x="1485900" y="0"/>
                </a:lnTo>
                <a:cubicBezTo>
                  <a:pt x="1485900" y="410320"/>
                  <a:pt x="1153270" y="742950"/>
                  <a:pt x="742950" y="742950"/>
                </a:cubicBezTo>
                <a:cubicBezTo>
                  <a:pt x="332630" y="742950"/>
                  <a:pt x="0" y="41032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r>
              <a:rPr lang="en-GB" sz="1050">
                <a:solidFill>
                  <a:schemeClr val="tx1"/>
                </a:solidFill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108297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19EA841-C23E-FBB0-E678-73FD030B4853}"/>
              </a:ext>
            </a:extLst>
          </p:cNvPr>
          <p:cNvSpPr/>
          <p:nvPr userDrawn="1"/>
        </p:nvSpPr>
        <p:spPr>
          <a:xfrm>
            <a:off x="10335824" y="0"/>
            <a:ext cx="1247775" cy="623888"/>
          </a:xfrm>
          <a:custGeom>
            <a:avLst/>
            <a:gdLst>
              <a:gd name="connsiteX0" fmla="*/ 0 w 1485900"/>
              <a:gd name="connsiteY0" fmla="*/ 0 h 742950"/>
              <a:gd name="connsiteX1" fmla="*/ 1485900 w 1485900"/>
              <a:gd name="connsiteY1" fmla="*/ 0 h 742950"/>
              <a:gd name="connsiteX2" fmla="*/ 742950 w 1485900"/>
              <a:gd name="connsiteY2" fmla="*/ 742950 h 742950"/>
              <a:gd name="connsiteX3" fmla="*/ 0 w 14859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742950">
                <a:moveTo>
                  <a:pt x="0" y="0"/>
                </a:moveTo>
                <a:lnTo>
                  <a:pt x="1485900" y="0"/>
                </a:lnTo>
                <a:cubicBezTo>
                  <a:pt x="1485900" y="410320"/>
                  <a:pt x="1153270" y="742950"/>
                  <a:pt x="742950" y="742950"/>
                </a:cubicBezTo>
                <a:cubicBezTo>
                  <a:pt x="332630" y="742950"/>
                  <a:pt x="0" y="410320"/>
                  <a:pt x="0" y="0"/>
                </a:cubicBezTo>
                <a:close/>
              </a:path>
            </a:pathLst>
          </a:custGeom>
          <a:solidFill>
            <a:srgbClr val="00A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r>
              <a:rPr lang="en-GB" sz="105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74917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A681BD8-A1C0-397E-4A03-AE8B35AAEEA0}"/>
              </a:ext>
            </a:extLst>
          </p:cNvPr>
          <p:cNvSpPr/>
          <p:nvPr userDrawn="1"/>
        </p:nvSpPr>
        <p:spPr>
          <a:xfrm>
            <a:off x="10335824" y="0"/>
            <a:ext cx="1247775" cy="623888"/>
          </a:xfrm>
          <a:custGeom>
            <a:avLst/>
            <a:gdLst>
              <a:gd name="connsiteX0" fmla="*/ 0 w 1485900"/>
              <a:gd name="connsiteY0" fmla="*/ 0 h 742950"/>
              <a:gd name="connsiteX1" fmla="*/ 1485900 w 1485900"/>
              <a:gd name="connsiteY1" fmla="*/ 0 h 742950"/>
              <a:gd name="connsiteX2" fmla="*/ 742950 w 1485900"/>
              <a:gd name="connsiteY2" fmla="*/ 742950 h 742950"/>
              <a:gd name="connsiteX3" fmla="*/ 0 w 14859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742950">
                <a:moveTo>
                  <a:pt x="0" y="0"/>
                </a:moveTo>
                <a:lnTo>
                  <a:pt x="1485900" y="0"/>
                </a:lnTo>
                <a:cubicBezTo>
                  <a:pt x="1485900" y="410320"/>
                  <a:pt x="1153270" y="742950"/>
                  <a:pt x="742950" y="742950"/>
                </a:cubicBezTo>
                <a:cubicBezTo>
                  <a:pt x="332630" y="742950"/>
                  <a:pt x="0" y="410320"/>
                  <a:pt x="0" y="0"/>
                </a:cubicBezTo>
                <a:close/>
              </a:path>
            </a:pathLst>
          </a:custGeom>
          <a:solidFill>
            <a:srgbClr val="FFC3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r>
              <a:rPr lang="en-GB" sz="1050">
                <a:solidFill>
                  <a:schemeClr val="tx1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40560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A7BF5C-1302-3F44-AF4E-01A4CCFC8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D9414582-F63E-4F45-A771-07FD44EB6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F26C94-15BB-A668-45AB-F7488CFD9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1F682EA-C35A-78F1-799B-5CB82CE7E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Google Shape;22;p23">
            <a:extLst>
              <a:ext uri="{FF2B5EF4-FFF2-40B4-BE49-F238E27FC236}">
                <a16:creationId xmlns:a16="http://schemas.microsoft.com/office/drawing/2014/main" id="{CD4CA4EB-763F-AA19-F415-F87747C0CA04}"/>
              </a:ext>
            </a:extLst>
          </p:cNvPr>
          <p:cNvSpPr txBox="1"/>
          <p:nvPr userDrawn="1"/>
        </p:nvSpPr>
        <p:spPr>
          <a:xfrm>
            <a:off x="10124794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Confidential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91D81-9F6C-FE64-6D95-4855BF19BFC7}"/>
              </a:ext>
            </a:extLst>
          </p:cNvPr>
          <p:cNvSpPr/>
          <p:nvPr userDrawn="1"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7843C80-554E-5151-D6E2-D3360A2196B4}"/>
              </a:ext>
            </a:extLst>
          </p:cNvPr>
          <p:cNvSpPr txBox="1">
            <a:spLocks/>
          </p:cNvSpPr>
          <p:nvPr userDrawn="1"/>
        </p:nvSpPr>
        <p:spPr>
          <a:xfrm>
            <a:off x="11578156" y="6392990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89995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;p23">
            <a:extLst>
              <a:ext uri="{FF2B5EF4-FFF2-40B4-BE49-F238E27FC236}">
                <a16:creationId xmlns:a16="http://schemas.microsoft.com/office/drawing/2014/main" id="{ADB0FD5E-5002-6763-2458-865727D165E0}"/>
              </a:ext>
            </a:extLst>
          </p:cNvPr>
          <p:cNvSpPr txBox="1"/>
          <p:nvPr userDrawn="1"/>
        </p:nvSpPr>
        <p:spPr>
          <a:xfrm>
            <a:off x="10286730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Restricted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97BF90-A6BC-8ADA-8798-5414D129781F}"/>
              </a:ext>
            </a:extLst>
          </p:cNvPr>
          <p:cNvSpPr/>
          <p:nvPr userDrawn="1"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0F0C544-4A3B-DB79-FB34-788A1ED1F013}"/>
              </a:ext>
            </a:extLst>
          </p:cNvPr>
          <p:cNvSpPr txBox="1">
            <a:spLocks/>
          </p:cNvSpPr>
          <p:nvPr userDrawn="1"/>
        </p:nvSpPr>
        <p:spPr>
          <a:xfrm>
            <a:off x="11578156" y="6392990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0117A10-145C-4F42-9E71-2B1E81658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062CFB5E-E00A-72FF-09B2-DEB12946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2BB86E-1B0E-4E11-0D44-D003C1145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03A1290-DB13-8937-F0A5-3AD66D721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449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;p23">
            <a:extLst>
              <a:ext uri="{FF2B5EF4-FFF2-40B4-BE49-F238E27FC236}">
                <a16:creationId xmlns:a16="http://schemas.microsoft.com/office/drawing/2014/main" id="{B9B3AFE6-9267-F808-3C56-B34C31DF10E0}"/>
              </a:ext>
            </a:extLst>
          </p:cNvPr>
          <p:cNvSpPr txBox="1"/>
          <p:nvPr userDrawn="1"/>
        </p:nvSpPr>
        <p:spPr>
          <a:xfrm>
            <a:off x="10627967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Public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1C4FA-324E-8262-A90B-0794B31C25EF}"/>
              </a:ext>
            </a:extLst>
          </p:cNvPr>
          <p:cNvSpPr/>
          <p:nvPr userDrawn="1"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rgbClr val="00A13A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F1CCA40-9EF4-C83C-8E5B-5E8CEFF56815}"/>
              </a:ext>
            </a:extLst>
          </p:cNvPr>
          <p:cNvSpPr txBox="1">
            <a:spLocks/>
          </p:cNvSpPr>
          <p:nvPr userDrawn="1"/>
        </p:nvSpPr>
        <p:spPr>
          <a:xfrm>
            <a:off x="11608300" y="6382942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5BFBB89-3B4C-4B8C-E746-6F45BE796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E2AF1B7-6589-CF2A-F71D-F3EBCA4A2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5255971-9833-FC52-292C-1E7558EA0F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863957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B2C5655D-FF66-6E27-185E-83E9EA3B5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04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;p23">
            <a:extLst>
              <a:ext uri="{FF2B5EF4-FFF2-40B4-BE49-F238E27FC236}">
                <a16:creationId xmlns:a16="http://schemas.microsoft.com/office/drawing/2014/main" id="{D7545DE3-E74D-2CB5-97B4-AF6CF3C2D38F}"/>
              </a:ext>
            </a:extLst>
          </p:cNvPr>
          <p:cNvSpPr txBox="1"/>
          <p:nvPr userDrawn="1"/>
        </p:nvSpPr>
        <p:spPr>
          <a:xfrm>
            <a:off x="10468803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Internal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B8BF89-6ED8-AFFE-E947-6CBAADFC646B}"/>
              </a:ext>
            </a:extLst>
          </p:cNvPr>
          <p:cNvSpPr/>
          <p:nvPr userDrawn="1"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rgbClr val="FFC30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0DD6C45-20B4-4FA8-A092-423518057C8B}"/>
              </a:ext>
            </a:extLst>
          </p:cNvPr>
          <p:cNvSpPr txBox="1">
            <a:spLocks/>
          </p:cNvSpPr>
          <p:nvPr userDrawn="1"/>
        </p:nvSpPr>
        <p:spPr>
          <a:xfrm>
            <a:off x="11627427" y="6393959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F0547A3F-1C74-B4A3-75A8-68E35F1C5B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211974D6-553C-756C-59CE-0D644DD85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584322-83EF-2584-DB5B-AB9CAB0097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D118537-ECE5-4A0E-F28E-62A501C526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67291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752A-A3E8-0BFC-A93F-206B76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B7D-F04B-45B3-9121-C710381B157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1491A1D3-A4B2-DB84-134A-B7EC9D798F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6">
            <a:extLst>
              <a:ext uri="{FF2B5EF4-FFF2-40B4-BE49-F238E27FC236}">
                <a16:creationId xmlns:a16="http://schemas.microsoft.com/office/drawing/2014/main" id="{B22D19EB-D2FB-E50E-6FA0-732FD6DE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9FA7BAC-1CA4-06C6-EA65-42021EFF2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0353CD-E78B-CFE2-51A5-C72D0B2A0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1412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02CBE98-D762-6957-18D0-6E8535128553}"/>
              </a:ext>
            </a:extLst>
          </p:cNvPr>
          <p:cNvSpPr/>
          <p:nvPr userDrawn="1"/>
        </p:nvSpPr>
        <p:spPr>
          <a:xfrm>
            <a:off x="10335825" y="0"/>
            <a:ext cx="1247775" cy="623888"/>
          </a:xfrm>
          <a:custGeom>
            <a:avLst/>
            <a:gdLst>
              <a:gd name="connsiteX0" fmla="*/ 0 w 1485900"/>
              <a:gd name="connsiteY0" fmla="*/ 0 h 742950"/>
              <a:gd name="connsiteX1" fmla="*/ 1485900 w 1485900"/>
              <a:gd name="connsiteY1" fmla="*/ 0 h 742950"/>
              <a:gd name="connsiteX2" fmla="*/ 742950 w 1485900"/>
              <a:gd name="connsiteY2" fmla="*/ 742950 h 742950"/>
              <a:gd name="connsiteX3" fmla="*/ 0 w 14859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742950">
                <a:moveTo>
                  <a:pt x="0" y="0"/>
                </a:moveTo>
                <a:lnTo>
                  <a:pt x="1485900" y="0"/>
                </a:lnTo>
                <a:cubicBezTo>
                  <a:pt x="1485900" y="410320"/>
                  <a:pt x="1153270" y="742950"/>
                  <a:pt x="742950" y="742950"/>
                </a:cubicBezTo>
                <a:cubicBezTo>
                  <a:pt x="332630" y="742950"/>
                  <a:pt x="0" y="41032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r>
              <a:rPr lang="en-GB" sz="1050"/>
              <a:t>Restricted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37EE90F-9356-3551-346D-9DA541271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344569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48F98D49-5283-EE54-2C82-F51182381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40" y="2019006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D932413-9E03-819F-004B-528FFF4026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40" y="5412428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45A893B-A556-FE1D-9E96-E021FBF8D0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140" y="5794330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42056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1216800"/>
            <a:ext cx="10975199" cy="442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1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A7BF5C-1302-3F44-AF4E-01A4CCFC8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D9414582-F63E-4F45-A771-07FD44EB6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F26C94-15BB-A668-45AB-F7488CFD9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1F682EA-C35A-78F1-799B-5CB82CE7E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Google Shape;22;p23">
            <a:extLst>
              <a:ext uri="{FF2B5EF4-FFF2-40B4-BE49-F238E27FC236}">
                <a16:creationId xmlns:a16="http://schemas.microsoft.com/office/drawing/2014/main" id="{CD4CA4EB-763F-AA19-F415-F87747C0CA04}"/>
              </a:ext>
            </a:extLst>
          </p:cNvPr>
          <p:cNvSpPr txBox="1"/>
          <p:nvPr/>
        </p:nvSpPr>
        <p:spPr>
          <a:xfrm>
            <a:off x="10124794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Confidential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91D81-9F6C-FE64-6D95-4855BF19BFC7}"/>
              </a:ext>
            </a:extLst>
          </p:cNvPr>
          <p:cNvSpPr/>
          <p:nvPr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7843C80-554E-5151-D6E2-D3360A2196B4}"/>
              </a:ext>
            </a:extLst>
          </p:cNvPr>
          <p:cNvSpPr txBox="1">
            <a:spLocks/>
          </p:cNvSpPr>
          <p:nvPr/>
        </p:nvSpPr>
        <p:spPr>
          <a:xfrm>
            <a:off x="11578156" y="6392990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8304286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;p23">
            <a:extLst>
              <a:ext uri="{FF2B5EF4-FFF2-40B4-BE49-F238E27FC236}">
                <a16:creationId xmlns:a16="http://schemas.microsoft.com/office/drawing/2014/main" id="{ADB0FD5E-5002-6763-2458-865727D165E0}"/>
              </a:ext>
            </a:extLst>
          </p:cNvPr>
          <p:cNvSpPr txBox="1"/>
          <p:nvPr/>
        </p:nvSpPr>
        <p:spPr>
          <a:xfrm>
            <a:off x="10286730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Restricted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97BF90-A6BC-8ADA-8798-5414D129781F}"/>
              </a:ext>
            </a:extLst>
          </p:cNvPr>
          <p:cNvSpPr/>
          <p:nvPr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0F0C544-4A3B-DB79-FB34-788A1ED1F013}"/>
              </a:ext>
            </a:extLst>
          </p:cNvPr>
          <p:cNvSpPr txBox="1">
            <a:spLocks/>
          </p:cNvSpPr>
          <p:nvPr/>
        </p:nvSpPr>
        <p:spPr>
          <a:xfrm>
            <a:off x="11578156" y="6392990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0117A10-145C-4F42-9E71-2B1E81658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062CFB5E-E00A-72FF-09B2-DEB12946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2BB86E-1B0E-4E11-0D44-D003C11458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03A1290-DB13-8937-F0A5-3AD66D721B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150866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;p23">
            <a:extLst>
              <a:ext uri="{FF2B5EF4-FFF2-40B4-BE49-F238E27FC236}">
                <a16:creationId xmlns:a16="http://schemas.microsoft.com/office/drawing/2014/main" id="{B9B3AFE6-9267-F808-3C56-B34C31DF10E0}"/>
              </a:ext>
            </a:extLst>
          </p:cNvPr>
          <p:cNvSpPr txBox="1"/>
          <p:nvPr/>
        </p:nvSpPr>
        <p:spPr>
          <a:xfrm>
            <a:off x="10627967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Public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1C4FA-324E-8262-A90B-0794B31C25EF}"/>
              </a:ext>
            </a:extLst>
          </p:cNvPr>
          <p:cNvSpPr/>
          <p:nvPr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rgbClr val="00A13A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F1CCA40-9EF4-C83C-8E5B-5E8CEFF56815}"/>
              </a:ext>
            </a:extLst>
          </p:cNvPr>
          <p:cNvSpPr txBox="1">
            <a:spLocks/>
          </p:cNvSpPr>
          <p:nvPr/>
        </p:nvSpPr>
        <p:spPr>
          <a:xfrm>
            <a:off x="11608300" y="6382942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5BFBB89-3B4C-4B8C-E746-6F45BE796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E2AF1B7-6589-CF2A-F71D-F3EBCA4A2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5255971-9833-FC52-292C-1E7558EA0F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863957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B2C5655D-FF66-6E27-185E-83E9EA3B5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77696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;p23">
            <a:extLst>
              <a:ext uri="{FF2B5EF4-FFF2-40B4-BE49-F238E27FC236}">
                <a16:creationId xmlns:a16="http://schemas.microsoft.com/office/drawing/2014/main" id="{D7545DE3-E74D-2CB5-97B4-AF6CF3C2D38F}"/>
              </a:ext>
            </a:extLst>
          </p:cNvPr>
          <p:cNvSpPr txBox="1"/>
          <p:nvPr/>
        </p:nvSpPr>
        <p:spPr>
          <a:xfrm>
            <a:off x="10468803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Internal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B8BF89-6ED8-AFFE-E947-6CBAADFC646B}"/>
              </a:ext>
            </a:extLst>
          </p:cNvPr>
          <p:cNvSpPr/>
          <p:nvPr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rgbClr val="FFC30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0DD6C45-20B4-4FA8-A092-423518057C8B}"/>
              </a:ext>
            </a:extLst>
          </p:cNvPr>
          <p:cNvSpPr txBox="1">
            <a:spLocks/>
          </p:cNvSpPr>
          <p:nvPr/>
        </p:nvSpPr>
        <p:spPr>
          <a:xfrm>
            <a:off x="11627427" y="6393959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F0547A3F-1C74-B4A3-75A8-68E35F1C5B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211974D6-553C-756C-59CE-0D644DD85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584322-83EF-2584-DB5B-AB9CAB0097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D118537-ECE5-4A0E-F28E-62A501C526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7738948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752A-A3E8-0BFC-A93F-206B76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B7D-F04B-45B3-9121-C710381B15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1491A1D3-A4B2-DB84-134A-B7EC9D798F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6">
            <a:extLst>
              <a:ext uri="{FF2B5EF4-FFF2-40B4-BE49-F238E27FC236}">
                <a16:creationId xmlns:a16="http://schemas.microsoft.com/office/drawing/2014/main" id="{B22D19EB-D2FB-E50E-6FA0-732FD6DE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9FA7BAC-1CA4-06C6-EA65-42021EFF2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0353CD-E78B-CFE2-51A5-C72D0B2A0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1999146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1216800"/>
            <a:ext cx="10975199" cy="442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752A-A3E8-0BFC-A93F-206B76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B7D-F04B-45B3-9121-C710381B1577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D62A1B-F092-9319-1E5F-5B3C1D18079B}"/>
              </a:ext>
            </a:extLst>
          </p:cNvPr>
          <p:cNvCxnSpPr/>
          <p:nvPr userDrawn="1"/>
        </p:nvCxnSpPr>
        <p:spPr>
          <a:xfrm>
            <a:off x="595361" y="328473"/>
            <a:ext cx="0" cy="496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55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1216800"/>
            <a:ext cx="10975199" cy="442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5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3429000"/>
            <a:ext cx="10975199" cy="221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064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8E17EB-0308-77A7-BEE5-8B07E3A204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29839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01D68B-CEB2-7182-0178-12A213F528C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17437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2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417ED7-270D-11A3-0A5B-4CDF59926DB9}"/>
              </a:ext>
            </a:extLst>
          </p:cNvPr>
          <p:cNvSpPr/>
          <p:nvPr userDrawn="1"/>
        </p:nvSpPr>
        <p:spPr>
          <a:xfrm>
            <a:off x="10335824" y="0"/>
            <a:ext cx="1247775" cy="623888"/>
          </a:xfrm>
          <a:custGeom>
            <a:avLst/>
            <a:gdLst>
              <a:gd name="connsiteX0" fmla="*/ 0 w 1485900"/>
              <a:gd name="connsiteY0" fmla="*/ 0 h 742950"/>
              <a:gd name="connsiteX1" fmla="*/ 1485900 w 1485900"/>
              <a:gd name="connsiteY1" fmla="*/ 0 h 742950"/>
              <a:gd name="connsiteX2" fmla="*/ 742950 w 1485900"/>
              <a:gd name="connsiteY2" fmla="*/ 742950 h 742950"/>
              <a:gd name="connsiteX3" fmla="*/ 0 w 14859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742950">
                <a:moveTo>
                  <a:pt x="0" y="0"/>
                </a:moveTo>
                <a:lnTo>
                  <a:pt x="1485900" y="0"/>
                </a:lnTo>
                <a:cubicBezTo>
                  <a:pt x="1485900" y="410320"/>
                  <a:pt x="1153270" y="742950"/>
                  <a:pt x="742950" y="742950"/>
                </a:cubicBezTo>
                <a:cubicBezTo>
                  <a:pt x="332630" y="742950"/>
                  <a:pt x="0" y="410320"/>
                  <a:pt x="0" y="0"/>
                </a:cubicBezTo>
                <a:close/>
              </a:path>
            </a:pathLst>
          </a:custGeom>
          <a:solidFill>
            <a:srgbClr val="00A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r>
              <a:rPr lang="en-GB" sz="1050"/>
              <a:t>Public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3FF7277-00D5-9377-F8FD-1237E2DE06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344569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itle 16">
            <a:extLst>
              <a:ext uri="{FF2B5EF4-FFF2-40B4-BE49-F238E27FC236}">
                <a16:creationId xmlns:a16="http://schemas.microsoft.com/office/drawing/2014/main" id="{D92AF1C5-0B8B-E906-8D2E-EF45D1AC6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40" y="2019006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9DCB672-08D5-B854-3A6D-96A095B3D5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40" y="5412428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EE6D289-5FDD-B6DF-F9E1-CA7BF8DA4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140" y="5794330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68968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2432482"/>
            <a:ext cx="4226399" cy="3208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2432482"/>
            <a:ext cx="4226399" cy="3208717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286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577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1216800"/>
            <a:ext cx="10975199" cy="442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65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3429000"/>
            <a:ext cx="10975199" cy="221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014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8E17EB-0308-77A7-BEE5-8B07E3A204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29839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01D68B-CEB2-7182-0178-12A213F528C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17437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615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2432482"/>
            <a:ext cx="4226399" cy="3208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2432482"/>
            <a:ext cx="4226399" cy="3208717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279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415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A7BF5C-1302-3F44-AF4E-01A4CCFC8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344569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D9414582-F63E-4F45-A771-07FD44EB6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40" y="2019006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F26C94-15BB-A668-45AB-F7488CFD9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40" y="5094373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1F682EA-C35A-78F1-799B-5CB82CE7E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140" y="5476275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40621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095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1216800"/>
            <a:ext cx="10975199" cy="442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7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339A83-4D92-FDC0-7850-3DE130101C05}"/>
              </a:ext>
            </a:extLst>
          </p:cNvPr>
          <p:cNvSpPr/>
          <p:nvPr userDrawn="1"/>
        </p:nvSpPr>
        <p:spPr>
          <a:xfrm>
            <a:off x="10335824" y="0"/>
            <a:ext cx="1247775" cy="623888"/>
          </a:xfrm>
          <a:custGeom>
            <a:avLst/>
            <a:gdLst>
              <a:gd name="connsiteX0" fmla="*/ 0 w 1485900"/>
              <a:gd name="connsiteY0" fmla="*/ 0 h 742950"/>
              <a:gd name="connsiteX1" fmla="*/ 1485900 w 1485900"/>
              <a:gd name="connsiteY1" fmla="*/ 0 h 742950"/>
              <a:gd name="connsiteX2" fmla="*/ 742950 w 1485900"/>
              <a:gd name="connsiteY2" fmla="*/ 742950 h 742950"/>
              <a:gd name="connsiteX3" fmla="*/ 0 w 14859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742950">
                <a:moveTo>
                  <a:pt x="0" y="0"/>
                </a:moveTo>
                <a:lnTo>
                  <a:pt x="1485900" y="0"/>
                </a:lnTo>
                <a:cubicBezTo>
                  <a:pt x="1485900" y="410320"/>
                  <a:pt x="1153270" y="742950"/>
                  <a:pt x="742950" y="742950"/>
                </a:cubicBezTo>
                <a:cubicBezTo>
                  <a:pt x="332630" y="742950"/>
                  <a:pt x="0" y="410320"/>
                  <a:pt x="0" y="0"/>
                </a:cubicBezTo>
                <a:close/>
              </a:path>
            </a:pathLst>
          </a:custGeom>
          <a:solidFill>
            <a:srgbClr val="FFC3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r>
              <a:rPr lang="en-GB" sz="1050">
                <a:solidFill>
                  <a:schemeClr val="tx1"/>
                </a:solidFill>
              </a:rPr>
              <a:t>Internal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C35E656-BFDF-B0DD-56E8-EEB759A50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344569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itle 16">
            <a:extLst>
              <a:ext uri="{FF2B5EF4-FFF2-40B4-BE49-F238E27FC236}">
                <a16:creationId xmlns:a16="http://schemas.microsoft.com/office/drawing/2014/main" id="{BEBE8F70-7F51-33C4-F206-418C3CEB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40" y="2019006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F2DC1B2-25E3-B9D5-B927-BD08D2214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40" y="5412428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43465DB-008E-F010-01CB-5203C81715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140" y="5794330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13753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3429000"/>
            <a:ext cx="10975199" cy="221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995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8E17EB-0308-77A7-BEE5-8B07E3A204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29839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01D68B-CEB2-7182-0178-12A213F528C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17437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294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2432482"/>
            <a:ext cx="4226399" cy="3208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2432482"/>
            <a:ext cx="4226399" cy="3208717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08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A7BF5C-1302-3F44-AF4E-01A4CCFC8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344569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D9414582-F63E-4F45-A771-07FD44EB6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40" y="2019006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F26C94-15BB-A668-45AB-F7488CFD9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40" y="5094373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1F682EA-C35A-78F1-799B-5CB82CE7E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140" y="5476275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40217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79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1216800"/>
            <a:ext cx="10975199" cy="442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98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3429000"/>
            <a:ext cx="10975199" cy="221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840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8E17EB-0308-77A7-BEE5-8B07E3A204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29839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01D68B-CEB2-7182-0178-12A213F528C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17437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152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2432482"/>
            <a:ext cx="4226399" cy="3208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2432482"/>
            <a:ext cx="4226399" cy="3208717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509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A7BF5C-1302-3F44-AF4E-01A4CCFC8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344569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D9414582-F63E-4F45-A771-07FD44EB6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40" y="2019006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C8AAA74-0389-2A4A-FA62-A2EF5F3B51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40" y="5094373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214666E-D208-3965-11D3-A6E1DC878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140" y="5476275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4541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1216800"/>
            <a:ext cx="10975199" cy="442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752A-A3E8-0BFC-A93F-206B76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B7D-F04B-45B3-9121-C710381B1577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D62A1B-F092-9319-1E5F-5B3C1D18079B}"/>
              </a:ext>
            </a:extLst>
          </p:cNvPr>
          <p:cNvCxnSpPr/>
          <p:nvPr userDrawn="1"/>
        </p:nvCxnSpPr>
        <p:spPr>
          <a:xfrm>
            <a:off x="595361" y="328473"/>
            <a:ext cx="0" cy="496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22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043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A7BF5C-1302-3F44-AF4E-01A4CCFC8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D9414582-F63E-4F45-A771-07FD44EB6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F26C94-15BB-A668-45AB-F7488CFD9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1F682EA-C35A-78F1-799B-5CB82CE7E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Google Shape;22;p23">
            <a:extLst>
              <a:ext uri="{FF2B5EF4-FFF2-40B4-BE49-F238E27FC236}">
                <a16:creationId xmlns:a16="http://schemas.microsoft.com/office/drawing/2014/main" id="{CD4CA4EB-763F-AA19-F415-F87747C0CA04}"/>
              </a:ext>
            </a:extLst>
          </p:cNvPr>
          <p:cNvSpPr txBox="1"/>
          <p:nvPr userDrawn="1"/>
        </p:nvSpPr>
        <p:spPr>
          <a:xfrm>
            <a:off x="10124794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Confidential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91D81-9F6C-FE64-6D95-4855BF19BFC7}"/>
              </a:ext>
            </a:extLst>
          </p:cNvPr>
          <p:cNvSpPr/>
          <p:nvPr userDrawn="1"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7843C80-554E-5151-D6E2-D3360A2196B4}"/>
              </a:ext>
            </a:extLst>
          </p:cNvPr>
          <p:cNvSpPr txBox="1">
            <a:spLocks/>
          </p:cNvSpPr>
          <p:nvPr userDrawn="1"/>
        </p:nvSpPr>
        <p:spPr>
          <a:xfrm>
            <a:off x="11578156" y="6392990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99414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;p23">
            <a:extLst>
              <a:ext uri="{FF2B5EF4-FFF2-40B4-BE49-F238E27FC236}">
                <a16:creationId xmlns:a16="http://schemas.microsoft.com/office/drawing/2014/main" id="{ADB0FD5E-5002-6763-2458-865727D165E0}"/>
              </a:ext>
            </a:extLst>
          </p:cNvPr>
          <p:cNvSpPr txBox="1"/>
          <p:nvPr userDrawn="1"/>
        </p:nvSpPr>
        <p:spPr>
          <a:xfrm>
            <a:off x="10286730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Restricted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97BF90-A6BC-8ADA-8798-5414D129781F}"/>
              </a:ext>
            </a:extLst>
          </p:cNvPr>
          <p:cNvSpPr/>
          <p:nvPr userDrawn="1"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0F0C544-4A3B-DB79-FB34-788A1ED1F013}"/>
              </a:ext>
            </a:extLst>
          </p:cNvPr>
          <p:cNvSpPr txBox="1">
            <a:spLocks/>
          </p:cNvSpPr>
          <p:nvPr userDrawn="1"/>
        </p:nvSpPr>
        <p:spPr>
          <a:xfrm>
            <a:off x="11578156" y="6392990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279E3FE-9C65-F09F-1C79-F21511CCE2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itle 16">
            <a:extLst>
              <a:ext uri="{FF2B5EF4-FFF2-40B4-BE49-F238E27FC236}">
                <a16:creationId xmlns:a16="http://schemas.microsoft.com/office/drawing/2014/main" id="{473CC0F5-EE8D-C0C6-4C7B-3816AC0A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3C93F3D-EB56-CEEB-5DC9-3BF5945E53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0C83467-0F24-6117-BF63-89A21AA30D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24191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;p23">
            <a:extLst>
              <a:ext uri="{FF2B5EF4-FFF2-40B4-BE49-F238E27FC236}">
                <a16:creationId xmlns:a16="http://schemas.microsoft.com/office/drawing/2014/main" id="{B9B3AFE6-9267-F808-3C56-B34C31DF10E0}"/>
              </a:ext>
            </a:extLst>
          </p:cNvPr>
          <p:cNvSpPr txBox="1"/>
          <p:nvPr userDrawn="1"/>
        </p:nvSpPr>
        <p:spPr>
          <a:xfrm>
            <a:off x="10627967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Public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1C4FA-324E-8262-A90B-0794B31C25EF}"/>
              </a:ext>
            </a:extLst>
          </p:cNvPr>
          <p:cNvSpPr/>
          <p:nvPr userDrawn="1"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rgbClr val="00A13A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F1CCA40-9EF4-C83C-8E5B-5E8CEFF56815}"/>
              </a:ext>
            </a:extLst>
          </p:cNvPr>
          <p:cNvSpPr txBox="1">
            <a:spLocks/>
          </p:cNvSpPr>
          <p:nvPr userDrawn="1"/>
        </p:nvSpPr>
        <p:spPr>
          <a:xfrm>
            <a:off x="11608300" y="6382942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253D58A3-5C01-C94C-9659-98D022D475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itle 16">
            <a:extLst>
              <a:ext uri="{FF2B5EF4-FFF2-40B4-BE49-F238E27FC236}">
                <a16:creationId xmlns:a16="http://schemas.microsoft.com/office/drawing/2014/main" id="{8D020AA4-64A4-9A35-1104-FDA9485B0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F761E7-1536-5CAA-0D22-283E2952C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52D3E6E-4682-34CD-3AA4-50C82ECC4D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78330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;p23">
            <a:extLst>
              <a:ext uri="{FF2B5EF4-FFF2-40B4-BE49-F238E27FC236}">
                <a16:creationId xmlns:a16="http://schemas.microsoft.com/office/drawing/2014/main" id="{D7545DE3-E74D-2CB5-97B4-AF6CF3C2D38F}"/>
              </a:ext>
            </a:extLst>
          </p:cNvPr>
          <p:cNvSpPr txBox="1"/>
          <p:nvPr userDrawn="1"/>
        </p:nvSpPr>
        <p:spPr>
          <a:xfrm>
            <a:off x="10468803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Internal</a:t>
            </a:r>
            <a:endParaRPr sz="1200" b="1" i="0" u="none" strike="noStrike" cap="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B8BF89-6ED8-AFFE-E947-6CBAADFC646B}"/>
              </a:ext>
            </a:extLst>
          </p:cNvPr>
          <p:cNvSpPr/>
          <p:nvPr userDrawn="1"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rgbClr val="FFC30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0DD6C45-20B4-4FA8-A092-423518057C8B}"/>
              </a:ext>
            </a:extLst>
          </p:cNvPr>
          <p:cNvSpPr txBox="1">
            <a:spLocks/>
          </p:cNvSpPr>
          <p:nvPr userDrawn="1"/>
        </p:nvSpPr>
        <p:spPr>
          <a:xfrm>
            <a:off x="11627427" y="6393959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1BD67B9F-3A00-56F2-3A6D-C0E6DCD967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E91F30EE-8AE2-BAE0-2747-93BCE0A8E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BD043CB-AC19-4722-35C3-93581F3DD9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29869BB-2219-5246-3CF4-A4454091CC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05277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752A-A3E8-0BFC-A93F-206B76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B7D-F04B-45B3-9121-C710381B157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1491A1D3-A4B2-DB84-134A-B7EC9D798F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316" y="4881967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6">
            <a:extLst>
              <a:ext uri="{FF2B5EF4-FFF2-40B4-BE49-F238E27FC236}">
                <a16:creationId xmlns:a16="http://schemas.microsoft.com/office/drawing/2014/main" id="{B22D19EB-D2FB-E50E-6FA0-732FD6DE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315" y="2766218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9FA7BAC-1CA4-06C6-EA65-42021EFF2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2953" y="482055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0353CD-E78B-CFE2-51A5-C72D0B2A0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2953" y="745621"/>
            <a:ext cx="4199860" cy="38190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0323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94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1216800"/>
            <a:ext cx="10975199" cy="4424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04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3429000"/>
            <a:ext cx="10975199" cy="221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15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8E17EB-0308-77A7-BEE5-8B07E3A204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29839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01D68B-CEB2-7182-0178-12A213F528C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17437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59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3429000"/>
            <a:ext cx="10975199" cy="221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752A-A3E8-0BFC-A93F-206B76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B7D-F04B-45B3-9121-C710381B1577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D62A1B-F092-9319-1E5F-5B3C1D18079B}"/>
              </a:ext>
            </a:extLst>
          </p:cNvPr>
          <p:cNvCxnSpPr/>
          <p:nvPr userDrawn="1"/>
        </p:nvCxnSpPr>
        <p:spPr>
          <a:xfrm>
            <a:off x="595361" y="328473"/>
            <a:ext cx="0" cy="496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883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2432482"/>
            <a:ext cx="4226399" cy="3208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2432482"/>
            <a:ext cx="4226399" cy="3208717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386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7A7BF5C-1302-3F44-AF4E-01A4CCFC8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344569"/>
            <a:ext cx="6321623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D9414582-F63E-4F45-A771-07FD44EB6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40" y="2019006"/>
            <a:ext cx="6321623" cy="1325563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1F26C94-15BB-A668-45AB-F7488CFD90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40" y="5094373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1F682EA-C35A-78F1-799B-5CB82CE7E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140" y="5476275"/>
            <a:ext cx="6321623" cy="381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839273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38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752A-A3E8-0BFC-A93F-206B76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B7D-F04B-45B3-9121-C710381B1577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D62A1B-F092-9319-1E5F-5B3C1D18079B}"/>
              </a:ext>
            </a:extLst>
          </p:cNvPr>
          <p:cNvCxnSpPr/>
          <p:nvPr userDrawn="1"/>
        </p:nvCxnSpPr>
        <p:spPr>
          <a:xfrm>
            <a:off x="595361" y="328473"/>
            <a:ext cx="0" cy="496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8E17EB-0308-77A7-BEE5-8B07E3A204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29839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3098307"/>
            <a:ext cx="4226399" cy="2542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01D68B-CEB2-7182-0178-12A213F528C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17437" y="2432482"/>
            <a:ext cx="4226400" cy="50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4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05D9-169C-E691-364B-95481C8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99" y="0"/>
            <a:ext cx="10975199" cy="12168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C4F-C039-5FFA-E1B5-6C57A14A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38" y="2432482"/>
            <a:ext cx="4226399" cy="3208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752A-A3E8-0BFC-A93F-206B76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B7D-F04B-45B3-9121-C710381B1577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D62A1B-F092-9319-1E5F-5B3C1D18079B}"/>
              </a:ext>
            </a:extLst>
          </p:cNvPr>
          <p:cNvCxnSpPr/>
          <p:nvPr userDrawn="1"/>
        </p:nvCxnSpPr>
        <p:spPr>
          <a:xfrm>
            <a:off x="595361" y="328473"/>
            <a:ext cx="0" cy="4968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07E1C6-DF94-6B21-CBCA-350FC4F5B7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717436" y="2432482"/>
            <a:ext cx="4226399" cy="3208717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6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41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752A-A3E8-0BFC-A93F-206B76C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EB7D-F04B-45B3-9121-C710381B15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4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theme" Target="../theme/theme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light&#10;&#10;AI-generated content may be incorrect.">
            <a:extLst>
              <a:ext uri="{FF2B5EF4-FFF2-40B4-BE49-F238E27FC236}">
                <a16:creationId xmlns:a16="http://schemas.microsoft.com/office/drawing/2014/main" id="{B416BCC5-9A46-AEE3-4608-C4EAC940F8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10;p19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4FC76E0-20B4-0337-923B-6158EDA843AA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372140" y="380409"/>
            <a:ext cx="2220106" cy="76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;p21" title="THIS.jpg">
            <a:extLst>
              <a:ext uri="{FF2B5EF4-FFF2-40B4-BE49-F238E27FC236}">
                <a16:creationId xmlns:a16="http://schemas.microsoft.com/office/drawing/2014/main" id="{B49DC8D8-0466-D060-0E82-D201126B8C0C}"/>
              </a:ext>
            </a:extLst>
          </p:cNvPr>
          <p:cNvPicPr preferRelativeResize="0"/>
          <p:nvPr userDrawn="1"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592" y="1995417"/>
            <a:ext cx="3894942" cy="3894942"/>
          </a:xfrm>
          <a:prstGeom prst="ellipse">
            <a:avLst/>
          </a:prstGeom>
          <a:noFill/>
          <a:ln>
            <a:noFill/>
          </a:ln>
          <a:effectLst>
            <a:outerShdw blurRad="386173" dist="38100" dir="8100000" sx="102000" sy="102000" algn="tr" rotWithShape="0">
              <a:srgbClr val="000000">
                <a:alpha val="30588"/>
              </a:srgbClr>
            </a:outerShdw>
          </a:effectLst>
        </p:spPr>
      </p:pic>
      <p:pic>
        <p:nvPicPr>
          <p:cNvPr id="10" name="Google Shape;17;p21" title="20191023_103005 copy.jpg">
            <a:extLst>
              <a:ext uri="{FF2B5EF4-FFF2-40B4-BE49-F238E27FC236}">
                <a16:creationId xmlns:a16="http://schemas.microsoft.com/office/drawing/2014/main" id="{C586E6CE-F90E-C432-C423-22A32821CE9D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8969698" y="1140643"/>
            <a:ext cx="1915388" cy="1910777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36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lose-up of a blue background with a blue circle and white text&#10;&#10;AI-generated content may be incorrect.">
            <a:extLst>
              <a:ext uri="{FF2B5EF4-FFF2-40B4-BE49-F238E27FC236}">
                <a16:creationId xmlns:a16="http://schemas.microsoft.com/office/drawing/2014/main" id="{2AC3A5B5-626D-AE05-CFAA-FC28951B27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circle with green light&#10;&#10;AI-generated content may be incorrect.">
            <a:extLst>
              <a:ext uri="{FF2B5EF4-FFF2-40B4-BE49-F238E27FC236}">
                <a16:creationId xmlns:a16="http://schemas.microsoft.com/office/drawing/2014/main" id="{6D8E5F83-C372-62AF-DA08-8B58D10E81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2287" y="-128214"/>
            <a:ext cx="5566219" cy="551018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11" name="Picture 10" descr="A blue circle with green light&#10;&#10;AI-generated content may be incorrect.">
            <a:extLst>
              <a:ext uri="{FF2B5EF4-FFF2-40B4-BE49-F238E27FC236}">
                <a16:creationId xmlns:a16="http://schemas.microsoft.com/office/drawing/2014/main" id="{6CE72705-C2D3-BDE6-ACC8-55FBF340E7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582" y="-149118"/>
            <a:ext cx="5566219" cy="551018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14" name="Picture 13" descr="A blue circle with green light&#10;&#10;AI-generated content may be incorrect.">
            <a:extLst>
              <a:ext uri="{FF2B5EF4-FFF2-40B4-BE49-F238E27FC236}">
                <a16:creationId xmlns:a16="http://schemas.microsoft.com/office/drawing/2014/main" id="{5F308D7E-891D-6605-7B97-ABCA648D78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682" y="-135242"/>
            <a:ext cx="5566219" cy="551018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Google Shape;88;p34">
            <a:extLst>
              <a:ext uri="{FF2B5EF4-FFF2-40B4-BE49-F238E27FC236}">
                <a16:creationId xmlns:a16="http://schemas.microsoft.com/office/drawing/2014/main" id="{33DAB50A-AC08-EDD6-4760-3BA982988BCC}"/>
              </a:ext>
            </a:extLst>
          </p:cNvPr>
          <p:cNvSpPr/>
          <p:nvPr/>
        </p:nvSpPr>
        <p:spPr>
          <a:xfrm>
            <a:off x="9634596" y="1"/>
            <a:ext cx="2557404" cy="6257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93;p34">
            <a:extLst>
              <a:ext uri="{FF2B5EF4-FFF2-40B4-BE49-F238E27FC236}">
                <a16:creationId xmlns:a16="http://schemas.microsoft.com/office/drawing/2014/main" id="{098009B7-9806-C548-8377-57EB828D77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51961" y="668970"/>
            <a:ext cx="1927052" cy="213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A4BF77-03C9-2349-5FB0-F1EE3ACBFE15}"/>
              </a:ext>
            </a:extLst>
          </p:cNvPr>
          <p:cNvSpPr txBox="1"/>
          <p:nvPr/>
        </p:nvSpPr>
        <p:spPr>
          <a:xfrm>
            <a:off x="445866" y="517728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Our values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E79864BE-4B12-B583-B456-48E0B1E49D1E}"/>
              </a:ext>
            </a:extLst>
          </p:cNvPr>
          <p:cNvSpPr/>
          <p:nvPr/>
        </p:nvSpPr>
        <p:spPr>
          <a:xfrm>
            <a:off x="0" y="6257569"/>
            <a:ext cx="12192000" cy="60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0" name="Picture 229" descr="A blue and black logo&#10;&#10;AI-generated content may be incorrect.">
            <a:extLst>
              <a:ext uri="{FF2B5EF4-FFF2-40B4-BE49-F238E27FC236}">
                <a16:creationId xmlns:a16="http://schemas.microsoft.com/office/drawing/2014/main" id="{E2DFED7C-60A8-248C-B3D3-5E9E85DE9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2" y="6369050"/>
            <a:ext cx="1201554" cy="407387"/>
          </a:xfrm>
          <a:prstGeom prst="rect">
            <a:avLst/>
          </a:prstGeom>
        </p:spPr>
      </p:pic>
      <p:sp>
        <p:nvSpPr>
          <p:cNvPr id="231" name="Google Shape;22;p23">
            <a:extLst>
              <a:ext uri="{FF2B5EF4-FFF2-40B4-BE49-F238E27FC236}">
                <a16:creationId xmlns:a16="http://schemas.microsoft.com/office/drawing/2014/main" id="{3A02A1E5-3B3C-74DC-4AD3-CBA79078B215}"/>
              </a:ext>
            </a:extLst>
          </p:cNvPr>
          <p:cNvSpPr txBox="1"/>
          <p:nvPr/>
        </p:nvSpPr>
        <p:spPr>
          <a:xfrm>
            <a:off x="1736478" y="6430248"/>
            <a:ext cx="54844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Building Partnerships, Creating Solutions, Saving Lives</a:t>
            </a:r>
            <a:endParaRPr sz="1200" b="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42140B65-A63B-39F3-EA29-6D88DC594EDE}"/>
              </a:ext>
            </a:extLst>
          </p:cNvPr>
          <p:cNvCxnSpPr>
            <a:cxnSpLocks/>
          </p:cNvCxnSpPr>
          <p:nvPr/>
        </p:nvCxnSpPr>
        <p:spPr>
          <a:xfrm>
            <a:off x="2925752" y="1314998"/>
            <a:ext cx="0" cy="4139370"/>
          </a:xfrm>
          <a:prstGeom prst="line">
            <a:avLst/>
          </a:prstGeom>
          <a:ln w="3175">
            <a:solidFill>
              <a:schemeClr val="bg1">
                <a:alpha val="34096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3F624B6-DAB6-13EE-B445-A68EF95D013A}"/>
              </a:ext>
            </a:extLst>
          </p:cNvPr>
          <p:cNvCxnSpPr>
            <a:cxnSpLocks/>
          </p:cNvCxnSpPr>
          <p:nvPr/>
        </p:nvCxnSpPr>
        <p:spPr>
          <a:xfrm>
            <a:off x="5865024" y="1314998"/>
            <a:ext cx="0" cy="4139370"/>
          </a:xfrm>
          <a:prstGeom prst="line">
            <a:avLst/>
          </a:prstGeom>
          <a:ln w="3175">
            <a:solidFill>
              <a:schemeClr val="bg1">
                <a:alpha val="34096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C7EEEE76-9696-346C-AB15-AC5525EDB8B7}"/>
              </a:ext>
            </a:extLst>
          </p:cNvPr>
          <p:cNvGrpSpPr/>
          <p:nvPr/>
        </p:nvGrpSpPr>
        <p:grpSpPr>
          <a:xfrm>
            <a:off x="-705639" y="1033755"/>
            <a:ext cx="10108161" cy="4351231"/>
            <a:chOff x="2032000" y="2185988"/>
            <a:chExt cx="8732838" cy="3759200"/>
          </a:xfrm>
          <a:solidFill>
            <a:schemeClr val="tx2">
              <a:alpha val="43000"/>
            </a:schemeClr>
          </a:solidFill>
        </p:grpSpPr>
        <p:grpSp>
          <p:nvGrpSpPr>
            <p:cNvPr id="512" name="Group 205">
              <a:extLst>
                <a:ext uri="{FF2B5EF4-FFF2-40B4-BE49-F238E27FC236}">
                  <a16:creationId xmlns:a16="http://schemas.microsoft.com/office/drawing/2014/main" id="{959F2352-AD23-8C6F-6650-915B5BBD6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2000" y="2185988"/>
              <a:ext cx="8732838" cy="3759200"/>
              <a:chOff x="1280" y="1377"/>
              <a:chExt cx="5501" cy="2368"/>
            </a:xfrm>
            <a:grpFill/>
          </p:grpSpPr>
          <p:sp>
            <p:nvSpPr>
              <p:cNvPr id="524" name="Freeform 5">
                <a:extLst>
                  <a:ext uri="{FF2B5EF4-FFF2-40B4-BE49-F238E27FC236}">
                    <a16:creationId xmlns:a16="http://schemas.microsoft.com/office/drawing/2014/main" id="{94A0040C-9B8B-BC07-3313-D84006AA5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" y="2079"/>
                <a:ext cx="202" cy="164"/>
              </a:xfrm>
              <a:custGeom>
                <a:avLst/>
                <a:gdLst>
                  <a:gd name="T0" fmla="*/ 183 w 202"/>
                  <a:gd name="T1" fmla="*/ 19 h 164"/>
                  <a:gd name="T2" fmla="*/ 166 w 202"/>
                  <a:gd name="T3" fmla="*/ 26 h 164"/>
                  <a:gd name="T4" fmla="*/ 155 w 202"/>
                  <a:gd name="T5" fmla="*/ 32 h 164"/>
                  <a:gd name="T6" fmla="*/ 146 w 202"/>
                  <a:gd name="T7" fmla="*/ 11 h 164"/>
                  <a:gd name="T8" fmla="*/ 141 w 202"/>
                  <a:gd name="T9" fmla="*/ 4 h 164"/>
                  <a:gd name="T10" fmla="*/ 127 w 202"/>
                  <a:gd name="T11" fmla="*/ 6 h 164"/>
                  <a:gd name="T12" fmla="*/ 126 w 202"/>
                  <a:gd name="T13" fmla="*/ 16 h 164"/>
                  <a:gd name="T14" fmla="*/ 115 w 202"/>
                  <a:gd name="T15" fmla="*/ 24 h 164"/>
                  <a:gd name="T16" fmla="*/ 99 w 202"/>
                  <a:gd name="T17" fmla="*/ 27 h 164"/>
                  <a:gd name="T18" fmla="*/ 83 w 202"/>
                  <a:gd name="T19" fmla="*/ 20 h 164"/>
                  <a:gd name="T20" fmla="*/ 70 w 202"/>
                  <a:gd name="T21" fmla="*/ 20 h 164"/>
                  <a:gd name="T22" fmla="*/ 61 w 202"/>
                  <a:gd name="T23" fmla="*/ 21 h 164"/>
                  <a:gd name="T24" fmla="*/ 50 w 202"/>
                  <a:gd name="T25" fmla="*/ 39 h 164"/>
                  <a:gd name="T26" fmla="*/ 32 w 202"/>
                  <a:gd name="T27" fmla="*/ 48 h 164"/>
                  <a:gd name="T28" fmla="*/ 20 w 202"/>
                  <a:gd name="T29" fmla="*/ 58 h 164"/>
                  <a:gd name="T30" fmla="*/ 1 w 202"/>
                  <a:gd name="T31" fmla="*/ 73 h 164"/>
                  <a:gd name="T32" fmla="*/ 7 w 202"/>
                  <a:gd name="T33" fmla="*/ 90 h 164"/>
                  <a:gd name="T34" fmla="*/ 11 w 202"/>
                  <a:gd name="T35" fmla="*/ 113 h 164"/>
                  <a:gd name="T36" fmla="*/ 25 w 202"/>
                  <a:gd name="T37" fmla="*/ 127 h 164"/>
                  <a:gd name="T38" fmla="*/ 18 w 202"/>
                  <a:gd name="T39" fmla="*/ 155 h 164"/>
                  <a:gd name="T40" fmla="*/ 60 w 202"/>
                  <a:gd name="T41" fmla="*/ 161 h 164"/>
                  <a:gd name="T42" fmla="*/ 71 w 202"/>
                  <a:gd name="T43" fmla="*/ 159 h 164"/>
                  <a:gd name="T44" fmla="*/ 100 w 202"/>
                  <a:gd name="T45" fmla="*/ 154 h 164"/>
                  <a:gd name="T46" fmla="*/ 104 w 202"/>
                  <a:gd name="T47" fmla="*/ 129 h 164"/>
                  <a:gd name="T48" fmla="*/ 116 w 202"/>
                  <a:gd name="T49" fmla="*/ 124 h 164"/>
                  <a:gd name="T50" fmla="*/ 133 w 202"/>
                  <a:gd name="T51" fmla="*/ 123 h 164"/>
                  <a:gd name="T52" fmla="*/ 135 w 202"/>
                  <a:gd name="T53" fmla="*/ 108 h 164"/>
                  <a:gd name="T54" fmla="*/ 148 w 202"/>
                  <a:gd name="T55" fmla="*/ 92 h 164"/>
                  <a:gd name="T56" fmla="*/ 153 w 202"/>
                  <a:gd name="T57" fmla="*/ 81 h 164"/>
                  <a:gd name="T58" fmla="*/ 154 w 202"/>
                  <a:gd name="T59" fmla="*/ 68 h 164"/>
                  <a:gd name="T60" fmla="*/ 155 w 202"/>
                  <a:gd name="T61" fmla="*/ 51 h 164"/>
                  <a:gd name="T62" fmla="*/ 157 w 202"/>
                  <a:gd name="T63" fmla="*/ 36 h 164"/>
                  <a:gd name="T64" fmla="*/ 188 w 202"/>
                  <a:gd name="T65" fmla="*/ 29 h 164"/>
                  <a:gd name="T66" fmla="*/ 202 w 202"/>
                  <a:gd name="T67" fmla="*/ 25 h 164"/>
                  <a:gd name="T68" fmla="*/ 199 w 202"/>
                  <a:gd name="T69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2" h="164">
                    <a:moveTo>
                      <a:pt x="199" y="19"/>
                    </a:moveTo>
                    <a:lnTo>
                      <a:pt x="183" y="19"/>
                    </a:lnTo>
                    <a:lnTo>
                      <a:pt x="173" y="18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55" y="32"/>
                    </a:lnTo>
                    <a:lnTo>
                      <a:pt x="148" y="25"/>
                    </a:lnTo>
                    <a:lnTo>
                      <a:pt x="146" y="11"/>
                    </a:lnTo>
                    <a:lnTo>
                      <a:pt x="141" y="10"/>
                    </a:lnTo>
                    <a:lnTo>
                      <a:pt x="141" y="4"/>
                    </a:lnTo>
                    <a:lnTo>
                      <a:pt x="132" y="0"/>
                    </a:lnTo>
                    <a:lnTo>
                      <a:pt x="127" y="6"/>
                    </a:lnTo>
                    <a:lnTo>
                      <a:pt x="128" y="13"/>
                    </a:lnTo>
                    <a:lnTo>
                      <a:pt x="126" y="16"/>
                    </a:lnTo>
                    <a:lnTo>
                      <a:pt x="118" y="15"/>
                    </a:lnTo>
                    <a:lnTo>
                      <a:pt x="115" y="24"/>
                    </a:lnTo>
                    <a:lnTo>
                      <a:pt x="109" y="20"/>
                    </a:lnTo>
                    <a:lnTo>
                      <a:pt x="99" y="27"/>
                    </a:lnTo>
                    <a:lnTo>
                      <a:pt x="95" y="24"/>
                    </a:lnTo>
                    <a:lnTo>
                      <a:pt x="83" y="20"/>
                    </a:lnTo>
                    <a:lnTo>
                      <a:pt x="74" y="20"/>
                    </a:lnTo>
                    <a:lnTo>
                      <a:pt x="70" y="20"/>
                    </a:lnTo>
                    <a:lnTo>
                      <a:pt x="62" y="15"/>
                    </a:lnTo>
                    <a:lnTo>
                      <a:pt x="61" y="21"/>
                    </a:lnTo>
                    <a:lnTo>
                      <a:pt x="50" y="25"/>
                    </a:lnTo>
                    <a:lnTo>
                      <a:pt x="50" y="39"/>
                    </a:lnTo>
                    <a:lnTo>
                      <a:pt x="43" y="45"/>
                    </a:lnTo>
                    <a:lnTo>
                      <a:pt x="32" y="48"/>
                    </a:lnTo>
                    <a:lnTo>
                      <a:pt x="31" y="56"/>
                    </a:lnTo>
                    <a:lnTo>
                      <a:pt x="20" y="58"/>
                    </a:lnTo>
                    <a:lnTo>
                      <a:pt x="3" y="51"/>
                    </a:lnTo>
                    <a:lnTo>
                      <a:pt x="1" y="73"/>
                    </a:lnTo>
                    <a:lnTo>
                      <a:pt x="0" y="87"/>
                    </a:lnTo>
                    <a:lnTo>
                      <a:pt x="7" y="90"/>
                    </a:lnTo>
                    <a:lnTo>
                      <a:pt x="3" y="99"/>
                    </a:lnTo>
                    <a:lnTo>
                      <a:pt x="11" y="113"/>
                    </a:lnTo>
                    <a:lnTo>
                      <a:pt x="13" y="124"/>
                    </a:lnTo>
                    <a:lnTo>
                      <a:pt x="25" y="127"/>
                    </a:lnTo>
                    <a:lnTo>
                      <a:pt x="29" y="138"/>
                    </a:lnTo>
                    <a:lnTo>
                      <a:pt x="18" y="155"/>
                    </a:lnTo>
                    <a:lnTo>
                      <a:pt x="45" y="164"/>
                    </a:lnTo>
                    <a:lnTo>
                      <a:pt x="60" y="161"/>
                    </a:lnTo>
                    <a:lnTo>
                      <a:pt x="69" y="164"/>
                    </a:lnTo>
                    <a:lnTo>
                      <a:pt x="71" y="159"/>
                    </a:lnTo>
                    <a:lnTo>
                      <a:pt x="82" y="161"/>
                    </a:lnTo>
                    <a:lnTo>
                      <a:pt x="100" y="154"/>
                    </a:lnTo>
                    <a:lnTo>
                      <a:pt x="98" y="138"/>
                    </a:lnTo>
                    <a:lnTo>
                      <a:pt x="104" y="129"/>
                    </a:lnTo>
                    <a:lnTo>
                      <a:pt x="116" y="129"/>
                    </a:lnTo>
                    <a:lnTo>
                      <a:pt x="116" y="124"/>
                    </a:lnTo>
                    <a:lnTo>
                      <a:pt x="127" y="122"/>
                    </a:lnTo>
                    <a:lnTo>
                      <a:pt x="133" y="123"/>
                    </a:lnTo>
                    <a:lnTo>
                      <a:pt x="138" y="118"/>
                    </a:lnTo>
                    <a:lnTo>
                      <a:pt x="135" y="108"/>
                    </a:lnTo>
                    <a:lnTo>
                      <a:pt x="139" y="97"/>
                    </a:lnTo>
                    <a:lnTo>
                      <a:pt x="148" y="92"/>
                    </a:lnTo>
                    <a:lnTo>
                      <a:pt x="139" y="80"/>
                    </a:lnTo>
                    <a:lnTo>
                      <a:pt x="153" y="81"/>
                    </a:lnTo>
                    <a:lnTo>
                      <a:pt x="156" y="75"/>
                    </a:lnTo>
                    <a:lnTo>
                      <a:pt x="154" y="68"/>
                    </a:lnTo>
                    <a:lnTo>
                      <a:pt x="160" y="60"/>
                    </a:lnTo>
                    <a:lnTo>
                      <a:pt x="155" y="51"/>
                    </a:lnTo>
                    <a:lnTo>
                      <a:pt x="150" y="43"/>
                    </a:lnTo>
                    <a:lnTo>
                      <a:pt x="157" y="36"/>
                    </a:lnTo>
                    <a:lnTo>
                      <a:pt x="171" y="32"/>
                    </a:lnTo>
                    <a:lnTo>
                      <a:pt x="188" y="29"/>
                    </a:lnTo>
                    <a:lnTo>
                      <a:pt x="195" y="27"/>
                    </a:lnTo>
                    <a:lnTo>
                      <a:pt x="202" y="25"/>
                    </a:lnTo>
                    <a:lnTo>
                      <a:pt x="199" y="19"/>
                    </a:lnTo>
                    <a:lnTo>
                      <a:pt x="199" y="1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6">
                <a:extLst>
                  <a:ext uri="{FF2B5EF4-FFF2-40B4-BE49-F238E27FC236}">
                    <a16:creationId xmlns:a16="http://schemas.microsoft.com/office/drawing/2014/main" id="{677A4880-8C6E-9470-4C62-25B572BD8F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4" y="2844"/>
                <a:ext cx="195" cy="239"/>
              </a:xfrm>
              <a:custGeom>
                <a:avLst/>
                <a:gdLst>
                  <a:gd name="T0" fmla="*/ 29 w 195"/>
                  <a:gd name="T1" fmla="*/ 25 h 239"/>
                  <a:gd name="T2" fmla="*/ 19 w 195"/>
                  <a:gd name="T3" fmla="*/ 26 h 239"/>
                  <a:gd name="T4" fmla="*/ 11 w 195"/>
                  <a:gd name="T5" fmla="*/ 32 h 239"/>
                  <a:gd name="T6" fmla="*/ 22 w 195"/>
                  <a:gd name="T7" fmla="*/ 55 h 239"/>
                  <a:gd name="T8" fmla="*/ 22 w 195"/>
                  <a:gd name="T9" fmla="*/ 80 h 239"/>
                  <a:gd name="T10" fmla="*/ 24 w 195"/>
                  <a:gd name="T11" fmla="*/ 94 h 239"/>
                  <a:gd name="T12" fmla="*/ 34 w 195"/>
                  <a:gd name="T13" fmla="*/ 111 h 239"/>
                  <a:gd name="T14" fmla="*/ 32 w 195"/>
                  <a:gd name="T15" fmla="*/ 134 h 239"/>
                  <a:gd name="T16" fmla="*/ 18 w 195"/>
                  <a:gd name="T17" fmla="*/ 154 h 239"/>
                  <a:gd name="T18" fmla="*/ 9 w 195"/>
                  <a:gd name="T19" fmla="*/ 177 h 239"/>
                  <a:gd name="T20" fmla="*/ 3 w 195"/>
                  <a:gd name="T21" fmla="*/ 201 h 239"/>
                  <a:gd name="T22" fmla="*/ 1 w 195"/>
                  <a:gd name="T23" fmla="*/ 228 h 239"/>
                  <a:gd name="T24" fmla="*/ 18 w 195"/>
                  <a:gd name="T25" fmla="*/ 222 h 239"/>
                  <a:gd name="T26" fmla="*/ 37 w 195"/>
                  <a:gd name="T27" fmla="*/ 230 h 239"/>
                  <a:gd name="T28" fmla="*/ 103 w 195"/>
                  <a:gd name="T29" fmla="*/ 228 h 239"/>
                  <a:gd name="T30" fmla="*/ 150 w 195"/>
                  <a:gd name="T31" fmla="*/ 239 h 239"/>
                  <a:gd name="T32" fmla="*/ 170 w 195"/>
                  <a:gd name="T33" fmla="*/ 221 h 239"/>
                  <a:gd name="T34" fmla="*/ 162 w 195"/>
                  <a:gd name="T35" fmla="*/ 150 h 239"/>
                  <a:gd name="T36" fmla="*/ 193 w 195"/>
                  <a:gd name="T37" fmla="*/ 143 h 239"/>
                  <a:gd name="T38" fmla="*/ 193 w 195"/>
                  <a:gd name="T39" fmla="*/ 129 h 239"/>
                  <a:gd name="T40" fmla="*/ 194 w 195"/>
                  <a:gd name="T41" fmla="*/ 115 h 239"/>
                  <a:gd name="T42" fmla="*/ 176 w 195"/>
                  <a:gd name="T43" fmla="*/ 116 h 239"/>
                  <a:gd name="T44" fmla="*/ 166 w 195"/>
                  <a:gd name="T45" fmla="*/ 118 h 239"/>
                  <a:gd name="T46" fmla="*/ 162 w 195"/>
                  <a:gd name="T47" fmla="*/ 90 h 239"/>
                  <a:gd name="T48" fmla="*/ 164 w 195"/>
                  <a:gd name="T49" fmla="*/ 68 h 239"/>
                  <a:gd name="T50" fmla="*/ 160 w 195"/>
                  <a:gd name="T51" fmla="*/ 50 h 239"/>
                  <a:gd name="T52" fmla="*/ 143 w 195"/>
                  <a:gd name="T53" fmla="*/ 44 h 239"/>
                  <a:gd name="T54" fmla="*/ 134 w 195"/>
                  <a:gd name="T55" fmla="*/ 47 h 239"/>
                  <a:gd name="T56" fmla="*/ 120 w 195"/>
                  <a:gd name="T57" fmla="*/ 58 h 239"/>
                  <a:gd name="T58" fmla="*/ 109 w 195"/>
                  <a:gd name="T59" fmla="*/ 60 h 239"/>
                  <a:gd name="T60" fmla="*/ 93 w 195"/>
                  <a:gd name="T61" fmla="*/ 64 h 239"/>
                  <a:gd name="T62" fmla="*/ 84 w 195"/>
                  <a:gd name="T63" fmla="*/ 48 h 239"/>
                  <a:gd name="T64" fmla="*/ 76 w 195"/>
                  <a:gd name="T65" fmla="*/ 25 h 239"/>
                  <a:gd name="T66" fmla="*/ 15 w 195"/>
                  <a:gd name="T67" fmla="*/ 21 h 239"/>
                  <a:gd name="T68" fmla="*/ 17 w 195"/>
                  <a:gd name="T69" fmla="*/ 9 h 239"/>
                  <a:gd name="T70" fmla="*/ 17 w 195"/>
                  <a:gd name="T71" fmla="*/ 0 h 239"/>
                  <a:gd name="T72" fmla="*/ 6 w 195"/>
                  <a:gd name="T73" fmla="*/ 10 h 239"/>
                  <a:gd name="T74" fmla="*/ 15 w 195"/>
                  <a:gd name="T75" fmla="*/ 2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" h="239">
                    <a:moveTo>
                      <a:pt x="76" y="25"/>
                    </a:moveTo>
                    <a:lnTo>
                      <a:pt x="29" y="25"/>
                    </a:lnTo>
                    <a:lnTo>
                      <a:pt x="24" y="27"/>
                    </a:lnTo>
                    <a:lnTo>
                      <a:pt x="19" y="26"/>
                    </a:lnTo>
                    <a:lnTo>
                      <a:pt x="13" y="29"/>
                    </a:lnTo>
                    <a:lnTo>
                      <a:pt x="11" y="32"/>
                    </a:lnTo>
                    <a:lnTo>
                      <a:pt x="19" y="44"/>
                    </a:lnTo>
                    <a:lnTo>
                      <a:pt x="22" y="55"/>
                    </a:lnTo>
                    <a:lnTo>
                      <a:pt x="27" y="72"/>
                    </a:lnTo>
                    <a:lnTo>
                      <a:pt x="22" y="80"/>
                    </a:lnTo>
                    <a:lnTo>
                      <a:pt x="21" y="83"/>
                    </a:lnTo>
                    <a:lnTo>
                      <a:pt x="24" y="94"/>
                    </a:lnTo>
                    <a:lnTo>
                      <a:pt x="29" y="105"/>
                    </a:lnTo>
                    <a:lnTo>
                      <a:pt x="34" y="111"/>
                    </a:lnTo>
                    <a:lnTo>
                      <a:pt x="34" y="121"/>
                    </a:lnTo>
                    <a:lnTo>
                      <a:pt x="32" y="134"/>
                    </a:lnTo>
                    <a:lnTo>
                      <a:pt x="27" y="142"/>
                    </a:lnTo>
                    <a:lnTo>
                      <a:pt x="18" y="154"/>
                    </a:lnTo>
                    <a:lnTo>
                      <a:pt x="15" y="162"/>
                    </a:lnTo>
                    <a:lnTo>
                      <a:pt x="9" y="177"/>
                    </a:lnTo>
                    <a:lnTo>
                      <a:pt x="8" y="185"/>
                    </a:lnTo>
                    <a:lnTo>
                      <a:pt x="3" y="201"/>
                    </a:lnTo>
                    <a:lnTo>
                      <a:pt x="0" y="217"/>
                    </a:lnTo>
                    <a:lnTo>
                      <a:pt x="1" y="228"/>
                    </a:lnTo>
                    <a:lnTo>
                      <a:pt x="9" y="225"/>
                    </a:lnTo>
                    <a:lnTo>
                      <a:pt x="18" y="222"/>
                    </a:lnTo>
                    <a:lnTo>
                      <a:pt x="29" y="222"/>
                    </a:lnTo>
                    <a:lnTo>
                      <a:pt x="37" y="230"/>
                    </a:lnTo>
                    <a:lnTo>
                      <a:pt x="40" y="229"/>
                    </a:lnTo>
                    <a:lnTo>
                      <a:pt x="103" y="228"/>
                    </a:lnTo>
                    <a:lnTo>
                      <a:pt x="113" y="236"/>
                    </a:lnTo>
                    <a:lnTo>
                      <a:pt x="150" y="239"/>
                    </a:lnTo>
                    <a:lnTo>
                      <a:pt x="180" y="232"/>
                    </a:lnTo>
                    <a:lnTo>
                      <a:pt x="170" y="221"/>
                    </a:lnTo>
                    <a:lnTo>
                      <a:pt x="159" y="206"/>
                    </a:lnTo>
                    <a:lnTo>
                      <a:pt x="162" y="150"/>
                    </a:lnTo>
                    <a:lnTo>
                      <a:pt x="194" y="150"/>
                    </a:lnTo>
                    <a:lnTo>
                      <a:pt x="193" y="143"/>
                    </a:lnTo>
                    <a:lnTo>
                      <a:pt x="195" y="137"/>
                    </a:lnTo>
                    <a:lnTo>
                      <a:pt x="193" y="129"/>
                    </a:lnTo>
                    <a:lnTo>
                      <a:pt x="195" y="120"/>
                    </a:lnTo>
                    <a:lnTo>
                      <a:pt x="194" y="115"/>
                    </a:lnTo>
                    <a:lnTo>
                      <a:pt x="186" y="113"/>
                    </a:lnTo>
                    <a:lnTo>
                      <a:pt x="176" y="116"/>
                    </a:lnTo>
                    <a:lnTo>
                      <a:pt x="170" y="116"/>
                    </a:lnTo>
                    <a:lnTo>
                      <a:pt x="166" y="118"/>
                    </a:lnTo>
                    <a:lnTo>
                      <a:pt x="167" y="96"/>
                    </a:lnTo>
                    <a:lnTo>
                      <a:pt x="162" y="90"/>
                    </a:lnTo>
                    <a:lnTo>
                      <a:pt x="161" y="79"/>
                    </a:lnTo>
                    <a:lnTo>
                      <a:pt x="164" y="68"/>
                    </a:lnTo>
                    <a:lnTo>
                      <a:pt x="160" y="61"/>
                    </a:lnTo>
                    <a:lnTo>
                      <a:pt x="160" y="50"/>
                    </a:lnTo>
                    <a:lnTo>
                      <a:pt x="141" y="50"/>
                    </a:lnTo>
                    <a:lnTo>
                      <a:pt x="143" y="44"/>
                    </a:lnTo>
                    <a:lnTo>
                      <a:pt x="134" y="44"/>
                    </a:lnTo>
                    <a:lnTo>
                      <a:pt x="134" y="47"/>
                    </a:lnTo>
                    <a:lnTo>
                      <a:pt x="124" y="48"/>
                    </a:lnTo>
                    <a:lnTo>
                      <a:pt x="120" y="58"/>
                    </a:lnTo>
                    <a:lnTo>
                      <a:pt x="117" y="62"/>
                    </a:lnTo>
                    <a:lnTo>
                      <a:pt x="109" y="60"/>
                    </a:lnTo>
                    <a:lnTo>
                      <a:pt x="103" y="62"/>
                    </a:lnTo>
                    <a:lnTo>
                      <a:pt x="93" y="64"/>
                    </a:lnTo>
                    <a:lnTo>
                      <a:pt x="87" y="55"/>
                    </a:lnTo>
                    <a:lnTo>
                      <a:pt x="84" y="48"/>
                    </a:lnTo>
                    <a:lnTo>
                      <a:pt x="79" y="38"/>
                    </a:lnTo>
                    <a:lnTo>
                      <a:pt x="76" y="25"/>
                    </a:lnTo>
                    <a:lnTo>
                      <a:pt x="76" y="25"/>
                    </a:lnTo>
                    <a:close/>
                    <a:moveTo>
                      <a:pt x="15" y="21"/>
                    </a:moveTo>
                    <a:lnTo>
                      <a:pt x="15" y="14"/>
                    </a:lnTo>
                    <a:lnTo>
                      <a:pt x="17" y="9"/>
                    </a:lnTo>
                    <a:lnTo>
                      <a:pt x="23" y="5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6" y="10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5" y="2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7">
                <a:extLst>
                  <a:ext uri="{FF2B5EF4-FFF2-40B4-BE49-F238E27FC236}">
                    <a16:creationId xmlns:a16="http://schemas.microsoft.com/office/drawing/2014/main" id="{F3682E9D-B21A-FCD4-EA19-838D24477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" y="2005"/>
                <a:ext cx="26" cy="53"/>
              </a:xfrm>
              <a:custGeom>
                <a:avLst/>
                <a:gdLst>
                  <a:gd name="T0" fmla="*/ 5 w 26"/>
                  <a:gd name="T1" fmla="*/ 0 h 53"/>
                  <a:gd name="T2" fmla="*/ 0 w 26"/>
                  <a:gd name="T3" fmla="*/ 8 h 53"/>
                  <a:gd name="T4" fmla="*/ 1 w 26"/>
                  <a:gd name="T5" fmla="*/ 14 h 53"/>
                  <a:gd name="T6" fmla="*/ 1 w 26"/>
                  <a:gd name="T7" fmla="*/ 14 h 53"/>
                  <a:gd name="T8" fmla="*/ 4 w 26"/>
                  <a:gd name="T9" fmla="*/ 17 h 53"/>
                  <a:gd name="T10" fmla="*/ 3 w 26"/>
                  <a:gd name="T11" fmla="*/ 22 h 53"/>
                  <a:gd name="T12" fmla="*/ 3 w 26"/>
                  <a:gd name="T13" fmla="*/ 34 h 53"/>
                  <a:gd name="T14" fmla="*/ 4 w 26"/>
                  <a:gd name="T15" fmla="*/ 43 h 53"/>
                  <a:gd name="T16" fmla="*/ 12 w 26"/>
                  <a:gd name="T17" fmla="*/ 48 h 53"/>
                  <a:gd name="T18" fmla="*/ 13 w 26"/>
                  <a:gd name="T19" fmla="*/ 52 h 53"/>
                  <a:gd name="T20" fmla="*/ 16 w 26"/>
                  <a:gd name="T21" fmla="*/ 53 h 53"/>
                  <a:gd name="T22" fmla="*/ 22 w 26"/>
                  <a:gd name="T23" fmla="*/ 45 h 53"/>
                  <a:gd name="T24" fmla="*/ 22 w 26"/>
                  <a:gd name="T25" fmla="*/ 39 h 53"/>
                  <a:gd name="T26" fmla="*/ 26 w 26"/>
                  <a:gd name="T27" fmla="*/ 36 h 53"/>
                  <a:gd name="T28" fmla="*/ 26 w 26"/>
                  <a:gd name="T29" fmla="*/ 32 h 53"/>
                  <a:gd name="T30" fmla="*/ 20 w 26"/>
                  <a:gd name="T31" fmla="*/ 28 h 53"/>
                  <a:gd name="T32" fmla="*/ 18 w 26"/>
                  <a:gd name="T33" fmla="*/ 20 h 53"/>
                  <a:gd name="T34" fmla="*/ 19 w 26"/>
                  <a:gd name="T35" fmla="*/ 15 h 53"/>
                  <a:gd name="T36" fmla="*/ 19 w 26"/>
                  <a:gd name="T37" fmla="*/ 15 h 53"/>
                  <a:gd name="T38" fmla="*/ 17 w 26"/>
                  <a:gd name="T39" fmla="*/ 8 h 53"/>
                  <a:gd name="T40" fmla="*/ 14 w 26"/>
                  <a:gd name="T41" fmla="*/ 6 h 53"/>
                  <a:gd name="T42" fmla="*/ 10 w 26"/>
                  <a:gd name="T43" fmla="*/ 2 h 53"/>
                  <a:gd name="T44" fmla="*/ 7 w 26"/>
                  <a:gd name="T45" fmla="*/ 3 h 53"/>
                  <a:gd name="T46" fmla="*/ 5 w 26"/>
                  <a:gd name="T47" fmla="*/ 0 h 53"/>
                  <a:gd name="T48" fmla="*/ 5 w 26"/>
                  <a:gd name="T4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53">
                    <a:moveTo>
                      <a:pt x="5" y="0"/>
                    </a:moveTo>
                    <a:lnTo>
                      <a:pt x="0" y="8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3" y="22"/>
                    </a:lnTo>
                    <a:lnTo>
                      <a:pt x="3" y="34"/>
                    </a:lnTo>
                    <a:lnTo>
                      <a:pt x="4" y="43"/>
                    </a:lnTo>
                    <a:lnTo>
                      <a:pt x="12" y="48"/>
                    </a:lnTo>
                    <a:lnTo>
                      <a:pt x="13" y="52"/>
                    </a:lnTo>
                    <a:lnTo>
                      <a:pt x="16" y="53"/>
                    </a:lnTo>
                    <a:lnTo>
                      <a:pt x="22" y="45"/>
                    </a:lnTo>
                    <a:lnTo>
                      <a:pt x="22" y="39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0" y="28"/>
                    </a:lnTo>
                    <a:lnTo>
                      <a:pt x="18" y="20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7" y="8"/>
                    </a:lnTo>
                    <a:lnTo>
                      <a:pt x="14" y="6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8">
                <a:extLst>
                  <a:ext uri="{FF2B5EF4-FFF2-40B4-BE49-F238E27FC236}">
                    <a16:creationId xmlns:a16="http://schemas.microsoft.com/office/drawing/2014/main" id="{595EF64E-A01E-A144-6191-9D23C9D72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" y="2301"/>
                <a:ext cx="73" cy="63"/>
              </a:xfrm>
              <a:custGeom>
                <a:avLst/>
                <a:gdLst>
                  <a:gd name="T0" fmla="*/ 69 w 73"/>
                  <a:gd name="T1" fmla="*/ 6 h 63"/>
                  <a:gd name="T2" fmla="*/ 65 w 73"/>
                  <a:gd name="T3" fmla="*/ 0 h 63"/>
                  <a:gd name="T4" fmla="*/ 57 w 73"/>
                  <a:gd name="T5" fmla="*/ 11 h 63"/>
                  <a:gd name="T6" fmla="*/ 47 w 73"/>
                  <a:gd name="T7" fmla="*/ 23 h 63"/>
                  <a:gd name="T8" fmla="*/ 37 w 73"/>
                  <a:gd name="T9" fmla="*/ 35 h 63"/>
                  <a:gd name="T10" fmla="*/ 28 w 73"/>
                  <a:gd name="T11" fmla="*/ 34 h 63"/>
                  <a:gd name="T12" fmla="*/ 15 w 73"/>
                  <a:gd name="T13" fmla="*/ 33 h 63"/>
                  <a:gd name="T14" fmla="*/ 3 w 73"/>
                  <a:gd name="T15" fmla="*/ 36 h 63"/>
                  <a:gd name="T16" fmla="*/ 3 w 73"/>
                  <a:gd name="T17" fmla="*/ 31 h 63"/>
                  <a:gd name="T18" fmla="*/ 0 w 73"/>
                  <a:gd name="T19" fmla="*/ 32 h 63"/>
                  <a:gd name="T20" fmla="*/ 1 w 73"/>
                  <a:gd name="T21" fmla="*/ 37 h 63"/>
                  <a:gd name="T22" fmla="*/ 8 w 73"/>
                  <a:gd name="T23" fmla="*/ 54 h 63"/>
                  <a:gd name="T24" fmla="*/ 55 w 73"/>
                  <a:gd name="T25" fmla="*/ 63 h 63"/>
                  <a:gd name="T26" fmla="*/ 58 w 73"/>
                  <a:gd name="T27" fmla="*/ 60 h 63"/>
                  <a:gd name="T28" fmla="*/ 58 w 73"/>
                  <a:gd name="T29" fmla="*/ 52 h 63"/>
                  <a:gd name="T30" fmla="*/ 61 w 73"/>
                  <a:gd name="T31" fmla="*/ 45 h 63"/>
                  <a:gd name="T32" fmla="*/ 61 w 73"/>
                  <a:gd name="T33" fmla="*/ 38 h 63"/>
                  <a:gd name="T34" fmla="*/ 68 w 73"/>
                  <a:gd name="T35" fmla="*/ 34 h 63"/>
                  <a:gd name="T36" fmla="*/ 64 w 73"/>
                  <a:gd name="T37" fmla="*/ 32 h 63"/>
                  <a:gd name="T38" fmla="*/ 65 w 73"/>
                  <a:gd name="T39" fmla="*/ 20 h 63"/>
                  <a:gd name="T40" fmla="*/ 73 w 73"/>
                  <a:gd name="T41" fmla="*/ 20 h 63"/>
                  <a:gd name="T42" fmla="*/ 69 w 73"/>
                  <a:gd name="T43" fmla="*/ 6 h 63"/>
                  <a:gd name="T44" fmla="*/ 69 w 73"/>
                  <a:gd name="T45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3" h="63">
                    <a:moveTo>
                      <a:pt x="69" y="6"/>
                    </a:moveTo>
                    <a:lnTo>
                      <a:pt x="65" y="0"/>
                    </a:lnTo>
                    <a:lnTo>
                      <a:pt x="57" y="11"/>
                    </a:lnTo>
                    <a:lnTo>
                      <a:pt x="47" y="23"/>
                    </a:lnTo>
                    <a:lnTo>
                      <a:pt x="37" y="35"/>
                    </a:lnTo>
                    <a:lnTo>
                      <a:pt x="28" y="34"/>
                    </a:lnTo>
                    <a:lnTo>
                      <a:pt x="15" y="33"/>
                    </a:lnTo>
                    <a:lnTo>
                      <a:pt x="3" y="36"/>
                    </a:lnTo>
                    <a:lnTo>
                      <a:pt x="3" y="31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8" y="54"/>
                    </a:lnTo>
                    <a:lnTo>
                      <a:pt x="55" y="63"/>
                    </a:lnTo>
                    <a:lnTo>
                      <a:pt x="58" y="60"/>
                    </a:lnTo>
                    <a:lnTo>
                      <a:pt x="58" y="52"/>
                    </a:lnTo>
                    <a:lnTo>
                      <a:pt x="61" y="45"/>
                    </a:lnTo>
                    <a:lnTo>
                      <a:pt x="61" y="38"/>
                    </a:lnTo>
                    <a:lnTo>
                      <a:pt x="68" y="34"/>
                    </a:lnTo>
                    <a:lnTo>
                      <a:pt x="64" y="32"/>
                    </a:lnTo>
                    <a:lnTo>
                      <a:pt x="65" y="20"/>
                    </a:lnTo>
                    <a:lnTo>
                      <a:pt x="73" y="20"/>
                    </a:lnTo>
                    <a:lnTo>
                      <a:pt x="69" y="6"/>
                    </a:lnTo>
                    <a:lnTo>
                      <a:pt x="69" y="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9">
                <a:extLst>
                  <a:ext uri="{FF2B5EF4-FFF2-40B4-BE49-F238E27FC236}">
                    <a16:creationId xmlns:a16="http://schemas.microsoft.com/office/drawing/2014/main" id="{AD23EA9A-AE8D-8333-000A-77C1E3A488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3" y="3152"/>
                <a:ext cx="244" cy="587"/>
              </a:xfrm>
              <a:custGeom>
                <a:avLst/>
                <a:gdLst>
                  <a:gd name="T0" fmla="*/ 204 w 244"/>
                  <a:gd name="T1" fmla="*/ 578 h 587"/>
                  <a:gd name="T2" fmla="*/ 162 w 244"/>
                  <a:gd name="T3" fmla="*/ 564 h 587"/>
                  <a:gd name="T4" fmla="*/ 142 w 244"/>
                  <a:gd name="T5" fmla="*/ 543 h 587"/>
                  <a:gd name="T6" fmla="*/ 172 w 244"/>
                  <a:gd name="T7" fmla="*/ 581 h 587"/>
                  <a:gd name="T8" fmla="*/ 190 w 244"/>
                  <a:gd name="T9" fmla="*/ 587 h 587"/>
                  <a:gd name="T10" fmla="*/ 202 w 244"/>
                  <a:gd name="T11" fmla="*/ 587 h 587"/>
                  <a:gd name="T12" fmla="*/ 40 w 244"/>
                  <a:gd name="T13" fmla="*/ 0 h 587"/>
                  <a:gd name="T14" fmla="*/ 32 w 244"/>
                  <a:gd name="T15" fmla="*/ 21 h 587"/>
                  <a:gd name="T16" fmla="*/ 13 w 244"/>
                  <a:gd name="T17" fmla="*/ 49 h 587"/>
                  <a:gd name="T18" fmla="*/ 15 w 244"/>
                  <a:gd name="T19" fmla="*/ 84 h 587"/>
                  <a:gd name="T20" fmla="*/ 11 w 244"/>
                  <a:gd name="T21" fmla="*/ 102 h 587"/>
                  <a:gd name="T22" fmla="*/ 2 w 244"/>
                  <a:gd name="T23" fmla="*/ 135 h 587"/>
                  <a:gd name="T24" fmla="*/ 0 w 244"/>
                  <a:gd name="T25" fmla="*/ 170 h 587"/>
                  <a:gd name="T26" fmla="*/ 18 w 244"/>
                  <a:gd name="T27" fmla="*/ 204 h 587"/>
                  <a:gd name="T28" fmla="*/ 18 w 244"/>
                  <a:gd name="T29" fmla="*/ 238 h 587"/>
                  <a:gd name="T30" fmla="*/ 13 w 244"/>
                  <a:gd name="T31" fmla="*/ 265 h 587"/>
                  <a:gd name="T32" fmla="*/ 27 w 244"/>
                  <a:gd name="T33" fmla="*/ 299 h 587"/>
                  <a:gd name="T34" fmla="*/ 20 w 244"/>
                  <a:gd name="T35" fmla="*/ 322 h 587"/>
                  <a:gd name="T36" fmla="*/ 32 w 244"/>
                  <a:gd name="T37" fmla="*/ 361 h 587"/>
                  <a:gd name="T38" fmla="*/ 37 w 244"/>
                  <a:gd name="T39" fmla="*/ 384 h 587"/>
                  <a:gd name="T40" fmla="*/ 44 w 244"/>
                  <a:gd name="T41" fmla="*/ 397 h 587"/>
                  <a:gd name="T42" fmla="*/ 55 w 244"/>
                  <a:gd name="T43" fmla="*/ 408 h 587"/>
                  <a:gd name="T44" fmla="*/ 55 w 244"/>
                  <a:gd name="T45" fmla="*/ 421 h 587"/>
                  <a:gd name="T46" fmla="*/ 57 w 244"/>
                  <a:gd name="T47" fmla="*/ 459 h 587"/>
                  <a:gd name="T48" fmla="*/ 61 w 244"/>
                  <a:gd name="T49" fmla="*/ 478 h 587"/>
                  <a:gd name="T50" fmla="*/ 62 w 244"/>
                  <a:gd name="T51" fmla="*/ 505 h 587"/>
                  <a:gd name="T52" fmla="*/ 78 w 244"/>
                  <a:gd name="T53" fmla="*/ 510 h 587"/>
                  <a:gd name="T54" fmla="*/ 93 w 244"/>
                  <a:gd name="T55" fmla="*/ 533 h 587"/>
                  <a:gd name="T56" fmla="*/ 140 w 244"/>
                  <a:gd name="T57" fmla="*/ 537 h 587"/>
                  <a:gd name="T58" fmla="*/ 133 w 244"/>
                  <a:gd name="T59" fmla="*/ 529 h 587"/>
                  <a:gd name="T60" fmla="*/ 124 w 244"/>
                  <a:gd name="T61" fmla="*/ 503 h 587"/>
                  <a:gd name="T62" fmla="*/ 135 w 244"/>
                  <a:gd name="T63" fmla="*/ 476 h 587"/>
                  <a:gd name="T64" fmla="*/ 148 w 244"/>
                  <a:gd name="T65" fmla="*/ 450 h 587"/>
                  <a:gd name="T66" fmla="*/ 116 w 244"/>
                  <a:gd name="T67" fmla="*/ 434 h 587"/>
                  <a:gd name="T68" fmla="*/ 123 w 244"/>
                  <a:gd name="T69" fmla="*/ 412 h 587"/>
                  <a:gd name="T70" fmla="*/ 137 w 244"/>
                  <a:gd name="T71" fmla="*/ 403 h 587"/>
                  <a:gd name="T72" fmla="*/ 142 w 244"/>
                  <a:gd name="T73" fmla="*/ 375 h 587"/>
                  <a:gd name="T74" fmla="*/ 146 w 244"/>
                  <a:gd name="T75" fmla="*/ 360 h 587"/>
                  <a:gd name="T76" fmla="*/ 129 w 244"/>
                  <a:gd name="T77" fmla="*/ 361 h 587"/>
                  <a:gd name="T78" fmla="*/ 126 w 244"/>
                  <a:gd name="T79" fmla="*/ 339 h 587"/>
                  <a:gd name="T80" fmla="*/ 156 w 244"/>
                  <a:gd name="T81" fmla="*/ 343 h 587"/>
                  <a:gd name="T82" fmla="*/ 158 w 244"/>
                  <a:gd name="T83" fmla="*/ 328 h 587"/>
                  <a:gd name="T84" fmla="*/ 152 w 244"/>
                  <a:gd name="T85" fmla="*/ 304 h 587"/>
                  <a:gd name="T86" fmla="*/ 197 w 244"/>
                  <a:gd name="T87" fmla="*/ 302 h 587"/>
                  <a:gd name="T88" fmla="*/ 225 w 244"/>
                  <a:gd name="T89" fmla="*/ 269 h 587"/>
                  <a:gd name="T90" fmla="*/ 213 w 244"/>
                  <a:gd name="T91" fmla="*/ 253 h 587"/>
                  <a:gd name="T92" fmla="*/ 191 w 244"/>
                  <a:gd name="T93" fmla="*/ 225 h 587"/>
                  <a:gd name="T94" fmla="*/ 190 w 244"/>
                  <a:gd name="T95" fmla="*/ 204 h 587"/>
                  <a:gd name="T96" fmla="*/ 189 w 244"/>
                  <a:gd name="T97" fmla="*/ 182 h 587"/>
                  <a:gd name="T98" fmla="*/ 191 w 244"/>
                  <a:gd name="T99" fmla="*/ 150 h 587"/>
                  <a:gd name="T100" fmla="*/ 223 w 244"/>
                  <a:gd name="T101" fmla="*/ 108 h 587"/>
                  <a:gd name="T102" fmla="*/ 244 w 244"/>
                  <a:gd name="T103" fmla="*/ 91 h 587"/>
                  <a:gd name="T104" fmla="*/ 233 w 244"/>
                  <a:gd name="T105" fmla="*/ 67 h 587"/>
                  <a:gd name="T106" fmla="*/ 225 w 244"/>
                  <a:gd name="T107" fmla="*/ 86 h 587"/>
                  <a:gd name="T108" fmla="*/ 202 w 244"/>
                  <a:gd name="T109" fmla="*/ 102 h 587"/>
                  <a:gd name="T110" fmla="*/ 168 w 244"/>
                  <a:gd name="T111" fmla="*/ 95 h 587"/>
                  <a:gd name="T112" fmla="*/ 177 w 244"/>
                  <a:gd name="T113" fmla="*/ 60 h 587"/>
                  <a:gd name="T114" fmla="*/ 140 w 244"/>
                  <a:gd name="T115" fmla="*/ 40 h 587"/>
                  <a:gd name="T116" fmla="*/ 96 w 244"/>
                  <a:gd name="T117" fmla="*/ 8 h 587"/>
                  <a:gd name="T118" fmla="*/ 76 w 244"/>
                  <a:gd name="T119" fmla="*/ 3 h 587"/>
                  <a:gd name="T120" fmla="*/ 61 w 244"/>
                  <a:gd name="T121" fmla="*/ 5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4" h="587">
                    <a:moveTo>
                      <a:pt x="202" y="587"/>
                    </a:moveTo>
                    <a:lnTo>
                      <a:pt x="204" y="578"/>
                    </a:lnTo>
                    <a:lnTo>
                      <a:pt x="184" y="574"/>
                    </a:lnTo>
                    <a:lnTo>
                      <a:pt x="162" y="564"/>
                    </a:lnTo>
                    <a:lnTo>
                      <a:pt x="151" y="551"/>
                    </a:lnTo>
                    <a:lnTo>
                      <a:pt x="142" y="543"/>
                    </a:lnTo>
                    <a:lnTo>
                      <a:pt x="158" y="581"/>
                    </a:lnTo>
                    <a:lnTo>
                      <a:pt x="172" y="581"/>
                    </a:lnTo>
                    <a:lnTo>
                      <a:pt x="181" y="582"/>
                    </a:lnTo>
                    <a:lnTo>
                      <a:pt x="190" y="587"/>
                    </a:lnTo>
                    <a:lnTo>
                      <a:pt x="202" y="587"/>
                    </a:lnTo>
                    <a:lnTo>
                      <a:pt x="202" y="587"/>
                    </a:lnTo>
                    <a:close/>
                    <a:moveTo>
                      <a:pt x="61" y="5"/>
                    </a:moveTo>
                    <a:lnTo>
                      <a:pt x="40" y="0"/>
                    </a:lnTo>
                    <a:lnTo>
                      <a:pt x="29" y="16"/>
                    </a:lnTo>
                    <a:lnTo>
                      <a:pt x="32" y="21"/>
                    </a:lnTo>
                    <a:lnTo>
                      <a:pt x="28" y="40"/>
                    </a:lnTo>
                    <a:lnTo>
                      <a:pt x="13" y="49"/>
                    </a:lnTo>
                    <a:lnTo>
                      <a:pt x="17" y="78"/>
                    </a:lnTo>
                    <a:lnTo>
                      <a:pt x="15" y="84"/>
                    </a:lnTo>
                    <a:lnTo>
                      <a:pt x="20" y="91"/>
                    </a:lnTo>
                    <a:lnTo>
                      <a:pt x="11" y="102"/>
                    </a:lnTo>
                    <a:lnTo>
                      <a:pt x="4" y="119"/>
                    </a:lnTo>
                    <a:lnTo>
                      <a:pt x="2" y="135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14" y="200"/>
                    </a:lnTo>
                    <a:lnTo>
                      <a:pt x="18" y="204"/>
                    </a:lnTo>
                    <a:lnTo>
                      <a:pt x="22" y="221"/>
                    </a:lnTo>
                    <a:lnTo>
                      <a:pt x="18" y="238"/>
                    </a:lnTo>
                    <a:lnTo>
                      <a:pt x="22" y="253"/>
                    </a:lnTo>
                    <a:lnTo>
                      <a:pt x="13" y="265"/>
                    </a:lnTo>
                    <a:lnTo>
                      <a:pt x="18" y="281"/>
                    </a:lnTo>
                    <a:lnTo>
                      <a:pt x="27" y="299"/>
                    </a:lnTo>
                    <a:lnTo>
                      <a:pt x="20" y="306"/>
                    </a:lnTo>
                    <a:lnTo>
                      <a:pt x="20" y="322"/>
                    </a:lnTo>
                    <a:lnTo>
                      <a:pt x="23" y="339"/>
                    </a:lnTo>
                    <a:lnTo>
                      <a:pt x="32" y="361"/>
                    </a:lnTo>
                    <a:lnTo>
                      <a:pt x="27" y="364"/>
                    </a:lnTo>
                    <a:lnTo>
                      <a:pt x="37" y="384"/>
                    </a:lnTo>
                    <a:lnTo>
                      <a:pt x="46" y="390"/>
                    </a:lnTo>
                    <a:lnTo>
                      <a:pt x="44" y="397"/>
                    </a:lnTo>
                    <a:lnTo>
                      <a:pt x="52" y="402"/>
                    </a:lnTo>
                    <a:lnTo>
                      <a:pt x="55" y="408"/>
                    </a:lnTo>
                    <a:lnTo>
                      <a:pt x="50" y="411"/>
                    </a:lnTo>
                    <a:lnTo>
                      <a:pt x="55" y="421"/>
                    </a:lnTo>
                    <a:lnTo>
                      <a:pt x="58" y="444"/>
                    </a:lnTo>
                    <a:lnTo>
                      <a:pt x="57" y="459"/>
                    </a:lnTo>
                    <a:lnTo>
                      <a:pt x="62" y="468"/>
                    </a:lnTo>
                    <a:lnTo>
                      <a:pt x="61" y="478"/>
                    </a:lnTo>
                    <a:lnTo>
                      <a:pt x="54" y="486"/>
                    </a:lnTo>
                    <a:lnTo>
                      <a:pt x="62" y="505"/>
                    </a:lnTo>
                    <a:lnTo>
                      <a:pt x="69" y="511"/>
                    </a:lnTo>
                    <a:lnTo>
                      <a:pt x="78" y="510"/>
                    </a:lnTo>
                    <a:lnTo>
                      <a:pt x="83" y="522"/>
                    </a:lnTo>
                    <a:lnTo>
                      <a:pt x="93" y="533"/>
                    </a:lnTo>
                    <a:lnTo>
                      <a:pt x="127" y="535"/>
                    </a:lnTo>
                    <a:lnTo>
                      <a:pt x="140" y="537"/>
                    </a:lnTo>
                    <a:lnTo>
                      <a:pt x="146" y="538"/>
                    </a:lnTo>
                    <a:lnTo>
                      <a:pt x="133" y="529"/>
                    </a:lnTo>
                    <a:lnTo>
                      <a:pt x="122" y="511"/>
                    </a:lnTo>
                    <a:lnTo>
                      <a:pt x="124" y="503"/>
                    </a:lnTo>
                    <a:lnTo>
                      <a:pt x="134" y="496"/>
                    </a:lnTo>
                    <a:lnTo>
                      <a:pt x="135" y="476"/>
                    </a:lnTo>
                    <a:lnTo>
                      <a:pt x="148" y="466"/>
                    </a:lnTo>
                    <a:lnTo>
                      <a:pt x="148" y="450"/>
                    </a:lnTo>
                    <a:lnTo>
                      <a:pt x="134" y="446"/>
                    </a:lnTo>
                    <a:lnTo>
                      <a:pt x="116" y="434"/>
                    </a:lnTo>
                    <a:lnTo>
                      <a:pt x="116" y="421"/>
                    </a:lnTo>
                    <a:lnTo>
                      <a:pt x="123" y="412"/>
                    </a:lnTo>
                    <a:lnTo>
                      <a:pt x="137" y="412"/>
                    </a:lnTo>
                    <a:lnTo>
                      <a:pt x="137" y="403"/>
                    </a:lnTo>
                    <a:lnTo>
                      <a:pt x="134" y="385"/>
                    </a:lnTo>
                    <a:lnTo>
                      <a:pt x="142" y="375"/>
                    </a:lnTo>
                    <a:lnTo>
                      <a:pt x="153" y="369"/>
                    </a:lnTo>
                    <a:lnTo>
                      <a:pt x="146" y="360"/>
                    </a:lnTo>
                    <a:lnTo>
                      <a:pt x="140" y="366"/>
                    </a:lnTo>
                    <a:lnTo>
                      <a:pt x="129" y="361"/>
                    </a:lnTo>
                    <a:lnTo>
                      <a:pt x="122" y="344"/>
                    </a:lnTo>
                    <a:lnTo>
                      <a:pt x="126" y="339"/>
                    </a:lnTo>
                    <a:lnTo>
                      <a:pt x="142" y="346"/>
                    </a:lnTo>
                    <a:lnTo>
                      <a:pt x="156" y="343"/>
                    </a:lnTo>
                    <a:lnTo>
                      <a:pt x="163" y="337"/>
                    </a:lnTo>
                    <a:lnTo>
                      <a:pt x="158" y="328"/>
                    </a:lnTo>
                    <a:lnTo>
                      <a:pt x="158" y="315"/>
                    </a:lnTo>
                    <a:lnTo>
                      <a:pt x="152" y="304"/>
                    </a:lnTo>
                    <a:lnTo>
                      <a:pt x="168" y="306"/>
                    </a:lnTo>
                    <a:lnTo>
                      <a:pt x="197" y="302"/>
                    </a:lnTo>
                    <a:lnTo>
                      <a:pt x="216" y="293"/>
                    </a:lnTo>
                    <a:lnTo>
                      <a:pt x="225" y="269"/>
                    </a:lnTo>
                    <a:lnTo>
                      <a:pt x="225" y="260"/>
                    </a:lnTo>
                    <a:lnTo>
                      <a:pt x="213" y="253"/>
                    </a:lnTo>
                    <a:lnTo>
                      <a:pt x="213" y="240"/>
                    </a:lnTo>
                    <a:lnTo>
                      <a:pt x="191" y="225"/>
                    </a:lnTo>
                    <a:lnTo>
                      <a:pt x="190" y="216"/>
                    </a:lnTo>
                    <a:lnTo>
                      <a:pt x="190" y="204"/>
                    </a:lnTo>
                    <a:lnTo>
                      <a:pt x="192" y="200"/>
                    </a:lnTo>
                    <a:lnTo>
                      <a:pt x="189" y="182"/>
                    </a:lnTo>
                    <a:lnTo>
                      <a:pt x="190" y="164"/>
                    </a:lnTo>
                    <a:lnTo>
                      <a:pt x="191" y="150"/>
                    </a:lnTo>
                    <a:lnTo>
                      <a:pt x="208" y="125"/>
                    </a:lnTo>
                    <a:lnTo>
                      <a:pt x="223" y="108"/>
                    </a:lnTo>
                    <a:lnTo>
                      <a:pt x="232" y="101"/>
                    </a:lnTo>
                    <a:lnTo>
                      <a:pt x="244" y="91"/>
                    </a:lnTo>
                    <a:lnTo>
                      <a:pt x="242" y="77"/>
                    </a:lnTo>
                    <a:lnTo>
                      <a:pt x="233" y="67"/>
                    </a:lnTo>
                    <a:lnTo>
                      <a:pt x="226" y="70"/>
                    </a:lnTo>
                    <a:lnTo>
                      <a:pt x="225" y="86"/>
                    </a:lnTo>
                    <a:lnTo>
                      <a:pt x="213" y="100"/>
                    </a:lnTo>
                    <a:lnTo>
                      <a:pt x="202" y="102"/>
                    </a:lnTo>
                    <a:lnTo>
                      <a:pt x="184" y="100"/>
                    </a:lnTo>
                    <a:lnTo>
                      <a:pt x="168" y="95"/>
                    </a:lnTo>
                    <a:lnTo>
                      <a:pt x="180" y="67"/>
                    </a:lnTo>
                    <a:lnTo>
                      <a:pt x="177" y="60"/>
                    </a:lnTo>
                    <a:lnTo>
                      <a:pt x="160" y="53"/>
                    </a:lnTo>
                    <a:lnTo>
                      <a:pt x="140" y="40"/>
                    </a:lnTo>
                    <a:lnTo>
                      <a:pt x="127" y="37"/>
                    </a:lnTo>
                    <a:lnTo>
                      <a:pt x="96" y="8"/>
                    </a:lnTo>
                    <a:lnTo>
                      <a:pt x="93" y="5"/>
                    </a:lnTo>
                    <a:lnTo>
                      <a:pt x="76" y="3"/>
                    </a:lnTo>
                    <a:lnTo>
                      <a:pt x="71" y="18"/>
                    </a:lnTo>
                    <a:lnTo>
                      <a:pt x="61" y="5"/>
                    </a:lnTo>
                    <a:lnTo>
                      <a:pt x="61" y="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0">
                <a:extLst>
                  <a:ext uri="{FF2B5EF4-FFF2-40B4-BE49-F238E27FC236}">
                    <a16:creationId xmlns:a16="http://schemas.microsoft.com/office/drawing/2014/main" id="{F3229E8B-83B2-9415-462F-54AAF607D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" y="2030"/>
                <a:ext cx="49" cy="44"/>
              </a:xfrm>
              <a:custGeom>
                <a:avLst/>
                <a:gdLst>
                  <a:gd name="T0" fmla="*/ 49 w 49"/>
                  <a:gd name="T1" fmla="*/ 43 h 44"/>
                  <a:gd name="T2" fmla="*/ 46 w 49"/>
                  <a:gd name="T3" fmla="*/ 32 h 44"/>
                  <a:gd name="T4" fmla="*/ 39 w 49"/>
                  <a:gd name="T5" fmla="*/ 28 h 44"/>
                  <a:gd name="T6" fmla="*/ 32 w 49"/>
                  <a:gd name="T7" fmla="*/ 24 h 44"/>
                  <a:gd name="T8" fmla="*/ 35 w 49"/>
                  <a:gd name="T9" fmla="*/ 18 h 44"/>
                  <a:gd name="T10" fmla="*/ 27 w 49"/>
                  <a:gd name="T11" fmla="*/ 12 h 44"/>
                  <a:gd name="T12" fmla="*/ 29 w 49"/>
                  <a:gd name="T13" fmla="*/ 8 h 44"/>
                  <a:gd name="T14" fmla="*/ 23 w 49"/>
                  <a:gd name="T15" fmla="*/ 4 h 44"/>
                  <a:gd name="T16" fmla="*/ 18 w 49"/>
                  <a:gd name="T17" fmla="*/ 0 h 44"/>
                  <a:gd name="T18" fmla="*/ 0 w 49"/>
                  <a:gd name="T19" fmla="*/ 3 h 44"/>
                  <a:gd name="T20" fmla="*/ 3 w 49"/>
                  <a:gd name="T21" fmla="*/ 9 h 44"/>
                  <a:gd name="T22" fmla="*/ 3 w 49"/>
                  <a:gd name="T23" fmla="*/ 18 h 44"/>
                  <a:gd name="T24" fmla="*/ 15 w 49"/>
                  <a:gd name="T25" fmla="*/ 22 h 44"/>
                  <a:gd name="T26" fmla="*/ 21 w 49"/>
                  <a:gd name="T27" fmla="*/ 27 h 44"/>
                  <a:gd name="T28" fmla="*/ 24 w 49"/>
                  <a:gd name="T29" fmla="*/ 27 h 44"/>
                  <a:gd name="T30" fmla="*/ 30 w 49"/>
                  <a:gd name="T31" fmla="*/ 31 h 44"/>
                  <a:gd name="T32" fmla="*/ 36 w 49"/>
                  <a:gd name="T33" fmla="*/ 31 h 44"/>
                  <a:gd name="T34" fmla="*/ 37 w 49"/>
                  <a:gd name="T35" fmla="*/ 34 h 44"/>
                  <a:gd name="T36" fmla="*/ 44 w 49"/>
                  <a:gd name="T37" fmla="*/ 44 h 44"/>
                  <a:gd name="T38" fmla="*/ 49 w 49"/>
                  <a:gd name="T39" fmla="*/ 43 h 44"/>
                  <a:gd name="T40" fmla="*/ 49 w 49"/>
                  <a:gd name="T4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44">
                    <a:moveTo>
                      <a:pt x="49" y="43"/>
                    </a:moveTo>
                    <a:lnTo>
                      <a:pt x="46" y="32"/>
                    </a:lnTo>
                    <a:lnTo>
                      <a:pt x="39" y="28"/>
                    </a:lnTo>
                    <a:lnTo>
                      <a:pt x="32" y="24"/>
                    </a:lnTo>
                    <a:lnTo>
                      <a:pt x="35" y="18"/>
                    </a:lnTo>
                    <a:lnTo>
                      <a:pt x="27" y="12"/>
                    </a:lnTo>
                    <a:lnTo>
                      <a:pt x="29" y="8"/>
                    </a:lnTo>
                    <a:lnTo>
                      <a:pt x="23" y="4"/>
                    </a:lnTo>
                    <a:lnTo>
                      <a:pt x="18" y="0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3" y="18"/>
                    </a:lnTo>
                    <a:lnTo>
                      <a:pt x="15" y="22"/>
                    </a:lnTo>
                    <a:lnTo>
                      <a:pt x="21" y="27"/>
                    </a:lnTo>
                    <a:lnTo>
                      <a:pt x="24" y="27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37" y="34"/>
                    </a:lnTo>
                    <a:lnTo>
                      <a:pt x="44" y="44"/>
                    </a:lnTo>
                    <a:lnTo>
                      <a:pt x="49" y="43"/>
                    </a:lnTo>
                    <a:lnTo>
                      <a:pt x="49" y="4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1">
                <a:extLst>
                  <a:ext uri="{FF2B5EF4-FFF2-40B4-BE49-F238E27FC236}">
                    <a16:creationId xmlns:a16="http://schemas.microsoft.com/office/drawing/2014/main" id="{FDD2B8BA-F9D8-A817-0B7E-688ED9D860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4" y="2954"/>
                <a:ext cx="626" cy="586"/>
              </a:xfrm>
              <a:custGeom>
                <a:avLst/>
                <a:gdLst>
                  <a:gd name="T0" fmla="*/ 372 w 626"/>
                  <a:gd name="T1" fmla="*/ 558 h 586"/>
                  <a:gd name="T2" fmla="*/ 376 w 626"/>
                  <a:gd name="T3" fmla="*/ 586 h 586"/>
                  <a:gd name="T4" fmla="*/ 416 w 626"/>
                  <a:gd name="T5" fmla="*/ 559 h 586"/>
                  <a:gd name="T6" fmla="*/ 398 w 626"/>
                  <a:gd name="T7" fmla="*/ 543 h 586"/>
                  <a:gd name="T8" fmla="*/ 529 w 626"/>
                  <a:gd name="T9" fmla="*/ 49 h 586"/>
                  <a:gd name="T10" fmla="*/ 521 w 626"/>
                  <a:gd name="T11" fmla="*/ 20 h 586"/>
                  <a:gd name="T12" fmla="*/ 511 w 626"/>
                  <a:gd name="T13" fmla="*/ 12 h 586"/>
                  <a:gd name="T14" fmla="*/ 500 w 626"/>
                  <a:gd name="T15" fmla="*/ 40 h 586"/>
                  <a:gd name="T16" fmla="*/ 495 w 626"/>
                  <a:gd name="T17" fmla="*/ 78 h 586"/>
                  <a:gd name="T18" fmla="*/ 475 w 626"/>
                  <a:gd name="T19" fmla="*/ 119 h 586"/>
                  <a:gd name="T20" fmla="*/ 441 w 626"/>
                  <a:gd name="T21" fmla="*/ 109 h 586"/>
                  <a:gd name="T22" fmla="*/ 410 w 626"/>
                  <a:gd name="T23" fmla="*/ 87 h 586"/>
                  <a:gd name="T24" fmla="*/ 411 w 626"/>
                  <a:gd name="T25" fmla="*/ 54 h 586"/>
                  <a:gd name="T26" fmla="*/ 428 w 626"/>
                  <a:gd name="T27" fmla="*/ 30 h 586"/>
                  <a:gd name="T28" fmla="*/ 403 w 626"/>
                  <a:gd name="T29" fmla="*/ 28 h 586"/>
                  <a:gd name="T30" fmla="*/ 369 w 626"/>
                  <a:gd name="T31" fmla="*/ 13 h 586"/>
                  <a:gd name="T32" fmla="*/ 361 w 626"/>
                  <a:gd name="T33" fmla="*/ 26 h 586"/>
                  <a:gd name="T34" fmla="*/ 321 w 626"/>
                  <a:gd name="T35" fmla="*/ 43 h 586"/>
                  <a:gd name="T36" fmla="*/ 307 w 626"/>
                  <a:gd name="T37" fmla="*/ 77 h 586"/>
                  <a:gd name="T38" fmla="*/ 270 w 626"/>
                  <a:gd name="T39" fmla="*/ 56 h 586"/>
                  <a:gd name="T40" fmla="*/ 248 w 626"/>
                  <a:gd name="T41" fmla="*/ 64 h 586"/>
                  <a:gd name="T42" fmla="*/ 224 w 626"/>
                  <a:gd name="T43" fmla="*/ 87 h 586"/>
                  <a:gd name="T44" fmla="*/ 212 w 626"/>
                  <a:gd name="T45" fmla="*/ 114 h 586"/>
                  <a:gd name="T46" fmla="*/ 185 w 626"/>
                  <a:gd name="T47" fmla="*/ 127 h 586"/>
                  <a:gd name="T48" fmla="*/ 157 w 626"/>
                  <a:gd name="T49" fmla="*/ 161 h 586"/>
                  <a:gd name="T50" fmla="*/ 124 w 626"/>
                  <a:gd name="T51" fmla="*/ 170 h 586"/>
                  <a:gd name="T52" fmla="*/ 90 w 626"/>
                  <a:gd name="T53" fmla="*/ 179 h 586"/>
                  <a:gd name="T54" fmla="*/ 46 w 626"/>
                  <a:gd name="T55" fmla="*/ 211 h 586"/>
                  <a:gd name="T56" fmla="*/ 35 w 626"/>
                  <a:gd name="T57" fmla="*/ 229 h 586"/>
                  <a:gd name="T58" fmla="*/ 29 w 626"/>
                  <a:gd name="T59" fmla="*/ 255 h 586"/>
                  <a:gd name="T60" fmla="*/ 23 w 626"/>
                  <a:gd name="T61" fmla="*/ 266 h 586"/>
                  <a:gd name="T62" fmla="*/ 24 w 626"/>
                  <a:gd name="T63" fmla="*/ 296 h 586"/>
                  <a:gd name="T64" fmla="*/ 29 w 626"/>
                  <a:gd name="T65" fmla="*/ 334 h 586"/>
                  <a:gd name="T66" fmla="*/ 24 w 626"/>
                  <a:gd name="T67" fmla="*/ 383 h 586"/>
                  <a:gd name="T68" fmla="*/ 4 w 626"/>
                  <a:gd name="T69" fmla="*/ 408 h 586"/>
                  <a:gd name="T70" fmla="*/ 28 w 626"/>
                  <a:gd name="T71" fmla="*/ 433 h 586"/>
                  <a:gd name="T72" fmla="*/ 61 w 626"/>
                  <a:gd name="T73" fmla="*/ 424 h 586"/>
                  <a:gd name="T74" fmla="*/ 107 w 626"/>
                  <a:gd name="T75" fmla="*/ 415 h 586"/>
                  <a:gd name="T76" fmla="*/ 145 w 626"/>
                  <a:gd name="T77" fmla="*/ 396 h 586"/>
                  <a:gd name="T78" fmla="*/ 212 w 626"/>
                  <a:gd name="T79" fmla="*/ 379 h 586"/>
                  <a:gd name="T80" fmla="*/ 284 w 626"/>
                  <a:gd name="T81" fmla="*/ 379 h 586"/>
                  <a:gd name="T82" fmla="*/ 303 w 626"/>
                  <a:gd name="T83" fmla="*/ 414 h 586"/>
                  <a:gd name="T84" fmla="*/ 330 w 626"/>
                  <a:gd name="T85" fmla="*/ 411 h 586"/>
                  <a:gd name="T86" fmla="*/ 328 w 626"/>
                  <a:gd name="T87" fmla="*/ 428 h 586"/>
                  <a:gd name="T88" fmla="*/ 341 w 626"/>
                  <a:gd name="T89" fmla="*/ 435 h 586"/>
                  <a:gd name="T90" fmla="*/ 347 w 626"/>
                  <a:gd name="T91" fmla="*/ 463 h 586"/>
                  <a:gd name="T92" fmla="*/ 366 w 626"/>
                  <a:gd name="T93" fmla="*/ 494 h 586"/>
                  <a:gd name="T94" fmla="*/ 412 w 626"/>
                  <a:gd name="T95" fmla="*/ 485 h 586"/>
                  <a:gd name="T96" fmla="*/ 433 w 626"/>
                  <a:gd name="T97" fmla="*/ 498 h 586"/>
                  <a:gd name="T98" fmla="*/ 490 w 626"/>
                  <a:gd name="T99" fmla="*/ 477 h 586"/>
                  <a:gd name="T100" fmla="*/ 521 w 626"/>
                  <a:gd name="T101" fmla="*/ 436 h 586"/>
                  <a:gd name="T102" fmla="*/ 570 w 626"/>
                  <a:gd name="T103" fmla="*/ 389 h 586"/>
                  <a:gd name="T104" fmla="*/ 608 w 626"/>
                  <a:gd name="T105" fmla="*/ 334 h 586"/>
                  <a:gd name="T106" fmla="*/ 624 w 626"/>
                  <a:gd name="T107" fmla="*/ 284 h 586"/>
                  <a:gd name="T108" fmla="*/ 614 w 626"/>
                  <a:gd name="T109" fmla="*/ 238 h 586"/>
                  <a:gd name="T110" fmla="*/ 598 w 626"/>
                  <a:gd name="T111" fmla="*/ 204 h 586"/>
                  <a:gd name="T112" fmla="*/ 587 w 626"/>
                  <a:gd name="T113" fmla="*/ 173 h 586"/>
                  <a:gd name="T114" fmla="*/ 552 w 626"/>
                  <a:gd name="T115" fmla="*/ 136 h 586"/>
                  <a:gd name="T116" fmla="*/ 550 w 626"/>
                  <a:gd name="T117" fmla="*/ 100 h 586"/>
                  <a:gd name="T118" fmla="*/ 542 w 626"/>
                  <a:gd name="T119" fmla="*/ 62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6" h="586">
                    <a:moveTo>
                      <a:pt x="388" y="537"/>
                    </a:moveTo>
                    <a:lnTo>
                      <a:pt x="379" y="535"/>
                    </a:lnTo>
                    <a:lnTo>
                      <a:pt x="374" y="544"/>
                    </a:lnTo>
                    <a:lnTo>
                      <a:pt x="372" y="558"/>
                    </a:lnTo>
                    <a:lnTo>
                      <a:pt x="366" y="569"/>
                    </a:lnTo>
                    <a:lnTo>
                      <a:pt x="365" y="584"/>
                    </a:lnTo>
                    <a:lnTo>
                      <a:pt x="373" y="585"/>
                    </a:lnTo>
                    <a:lnTo>
                      <a:pt x="376" y="586"/>
                    </a:lnTo>
                    <a:lnTo>
                      <a:pt x="394" y="574"/>
                    </a:lnTo>
                    <a:lnTo>
                      <a:pt x="396" y="579"/>
                    </a:lnTo>
                    <a:lnTo>
                      <a:pt x="407" y="565"/>
                    </a:lnTo>
                    <a:lnTo>
                      <a:pt x="416" y="559"/>
                    </a:lnTo>
                    <a:lnTo>
                      <a:pt x="428" y="538"/>
                    </a:lnTo>
                    <a:lnTo>
                      <a:pt x="421" y="537"/>
                    </a:lnTo>
                    <a:lnTo>
                      <a:pt x="407" y="540"/>
                    </a:lnTo>
                    <a:lnTo>
                      <a:pt x="398" y="543"/>
                    </a:lnTo>
                    <a:lnTo>
                      <a:pt x="388" y="537"/>
                    </a:lnTo>
                    <a:lnTo>
                      <a:pt x="388" y="537"/>
                    </a:lnTo>
                    <a:close/>
                    <a:moveTo>
                      <a:pt x="528" y="55"/>
                    </a:moveTo>
                    <a:lnTo>
                      <a:pt x="529" y="49"/>
                    </a:lnTo>
                    <a:lnTo>
                      <a:pt x="530" y="38"/>
                    </a:lnTo>
                    <a:lnTo>
                      <a:pt x="525" y="29"/>
                    </a:lnTo>
                    <a:lnTo>
                      <a:pt x="526" y="22"/>
                    </a:lnTo>
                    <a:lnTo>
                      <a:pt x="521" y="20"/>
                    </a:lnTo>
                    <a:lnTo>
                      <a:pt x="522" y="9"/>
                    </a:lnTo>
                    <a:lnTo>
                      <a:pt x="519" y="0"/>
                    </a:lnTo>
                    <a:lnTo>
                      <a:pt x="512" y="7"/>
                    </a:lnTo>
                    <a:lnTo>
                      <a:pt x="511" y="12"/>
                    </a:lnTo>
                    <a:lnTo>
                      <a:pt x="507" y="22"/>
                    </a:lnTo>
                    <a:lnTo>
                      <a:pt x="502" y="31"/>
                    </a:lnTo>
                    <a:lnTo>
                      <a:pt x="503" y="37"/>
                    </a:lnTo>
                    <a:lnTo>
                      <a:pt x="500" y="40"/>
                    </a:lnTo>
                    <a:lnTo>
                      <a:pt x="496" y="54"/>
                    </a:lnTo>
                    <a:lnTo>
                      <a:pt x="496" y="64"/>
                    </a:lnTo>
                    <a:lnTo>
                      <a:pt x="494" y="69"/>
                    </a:lnTo>
                    <a:lnTo>
                      <a:pt x="495" y="78"/>
                    </a:lnTo>
                    <a:lnTo>
                      <a:pt x="488" y="92"/>
                    </a:lnTo>
                    <a:lnTo>
                      <a:pt x="484" y="102"/>
                    </a:lnTo>
                    <a:lnTo>
                      <a:pt x="479" y="110"/>
                    </a:lnTo>
                    <a:lnTo>
                      <a:pt x="475" y="119"/>
                    </a:lnTo>
                    <a:lnTo>
                      <a:pt x="463" y="125"/>
                    </a:lnTo>
                    <a:lnTo>
                      <a:pt x="449" y="119"/>
                    </a:lnTo>
                    <a:lnTo>
                      <a:pt x="448" y="114"/>
                    </a:lnTo>
                    <a:lnTo>
                      <a:pt x="441" y="109"/>
                    </a:lnTo>
                    <a:lnTo>
                      <a:pt x="437" y="109"/>
                    </a:lnTo>
                    <a:lnTo>
                      <a:pt x="428" y="98"/>
                    </a:lnTo>
                    <a:lnTo>
                      <a:pt x="421" y="92"/>
                    </a:lnTo>
                    <a:lnTo>
                      <a:pt x="410" y="87"/>
                    </a:lnTo>
                    <a:lnTo>
                      <a:pt x="398" y="77"/>
                    </a:lnTo>
                    <a:lnTo>
                      <a:pt x="398" y="72"/>
                    </a:lnTo>
                    <a:lnTo>
                      <a:pt x="405" y="64"/>
                    </a:lnTo>
                    <a:lnTo>
                      <a:pt x="411" y="54"/>
                    </a:lnTo>
                    <a:lnTo>
                      <a:pt x="410" y="47"/>
                    </a:lnTo>
                    <a:lnTo>
                      <a:pt x="416" y="47"/>
                    </a:lnTo>
                    <a:lnTo>
                      <a:pt x="423" y="40"/>
                    </a:lnTo>
                    <a:lnTo>
                      <a:pt x="428" y="30"/>
                    </a:lnTo>
                    <a:lnTo>
                      <a:pt x="422" y="21"/>
                    </a:lnTo>
                    <a:lnTo>
                      <a:pt x="418" y="24"/>
                    </a:lnTo>
                    <a:lnTo>
                      <a:pt x="412" y="23"/>
                    </a:lnTo>
                    <a:lnTo>
                      <a:pt x="403" y="28"/>
                    </a:lnTo>
                    <a:lnTo>
                      <a:pt x="393" y="22"/>
                    </a:lnTo>
                    <a:lnTo>
                      <a:pt x="389" y="24"/>
                    </a:lnTo>
                    <a:lnTo>
                      <a:pt x="376" y="20"/>
                    </a:lnTo>
                    <a:lnTo>
                      <a:pt x="369" y="13"/>
                    </a:lnTo>
                    <a:lnTo>
                      <a:pt x="359" y="8"/>
                    </a:lnTo>
                    <a:lnTo>
                      <a:pt x="350" y="11"/>
                    </a:lnTo>
                    <a:lnTo>
                      <a:pt x="361" y="17"/>
                    </a:lnTo>
                    <a:lnTo>
                      <a:pt x="361" y="26"/>
                    </a:lnTo>
                    <a:lnTo>
                      <a:pt x="347" y="29"/>
                    </a:lnTo>
                    <a:lnTo>
                      <a:pt x="339" y="27"/>
                    </a:lnTo>
                    <a:lnTo>
                      <a:pt x="329" y="33"/>
                    </a:lnTo>
                    <a:lnTo>
                      <a:pt x="321" y="43"/>
                    </a:lnTo>
                    <a:lnTo>
                      <a:pt x="323" y="47"/>
                    </a:lnTo>
                    <a:lnTo>
                      <a:pt x="315" y="52"/>
                    </a:lnTo>
                    <a:lnTo>
                      <a:pt x="305" y="67"/>
                    </a:lnTo>
                    <a:lnTo>
                      <a:pt x="307" y="77"/>
                    </a:lnTo>
                    <a:lnTo>
                      <a:pt x="298" y="75"/>
                    </a:lnTo>
                    <a:lnTo>
                      <a:pt x="288" y="75"/>
                    </a:lnTo>
                    <a:lnTo>
                      <a:pt x="281" y="64"/>
                    </a:lnTo>
                    <a:lnTo>
                      <a:pt x="270" y="56"/>
                    </a:lnTo>
                    <a:lnTo>
                      <a:pt x="263" y="59"/>
                    </a:lnTo>
                    <a:lnTo>
                      <a:pt x="256" y="61"/>
                    </a:lnTo>
                    <a:lnTo>
                      <a:pt x="254" y="66"/>
                    </a:lnTo>
                    <a:lnTo>
                      <a:pt x="248" y="64"/>
                    </a:lnTo>
                    <a:lnTo>
                      <a:pt x="247" y="68"/>
                    </a:lnTo>
                    <a:lnTo>
                      <a:pt x="239" y="71"/>
                    </a:lnTo>
                    <a:lnTo>
                      <a:pt x="234" y="78"/>
                    </a:lnTo>
                    <a:lnTo>
                      <a:pt x="224" y="87"/>
                    </a:lnTo>
                    <a:lnTo>
                      <a:pt x="220" y="101"/>
                    </a:lnTo>
                    <a:lnTo>
                      <a:pt x="214" y="97"/>
                    </a:lnTo>
                    <a:lnTo>
                      <a:pt x="207" y="105"/>
                    </a:lnTo>
                    <a:lnTo>
                      <a:pt x="212" y="114"/>
                    </a:lnTo>
                    <a:lnTo>
                      <a:pt x="205" y="117"/>
                    </a:lnTo>
                    <a:lnTo>
                      <a:pt x="200" y="102"/>
                    </a:lnTo>
                    <a:lnTo>
                      <a:pt x="187" y="117"/>
                    </a:lnTo>
                    <a:lnTo>
                      <a:pt x="185" y="127"/>
                    </a:lnTo>
                    <a:lnTo>
                      <a:pt x="183" y="134"/>
                    </a:lnTo>
                    <a:lnTo>
                      <a:pt x="172" y="143"/>
                    </a:lnTo>
                    <a:lnTo>
                      <a:pt x="167" y="152"/>
                    </a:lnTo>
                    <a:lnTo>
                      <a:pt x="157" y="161"/>
                    </a:lnTo>
                    <a:lnTo>
                      <a:pt x="140" y="166"/>
                    </a:lnTo>
                    <a:lnTo>
                      <a:pt x="131" y="165"/>
                    </a:lnTo>
                    <a:lnTo>
                      <a:pt x="127" y="167"/>
                    </a:lnTo>
                    <a:lnTo>
                      <a:pt x="124" y="170"/>
                    </a:lnTo>
                    <a:lnTo>
                      <a:pt x="114" y="173"/>
                    </a:lnTo>
                    <a:lnTo>
                      <a:pt x="101" y="180"/>
                    </a:lnTo>
                    <a:lnTo>
                      <a:pt x="97" y="177"/>
                    </a:lnTo>
                    <a:lnTo>
                      <a:pt x="90" y="179"/>
                    </a:lnTo>
                    <a:lnTo>
                      <a:pt x="77" y="185"/>
                    </a:lnTo>
                    <a:lnTo>
                      <a:pt x="68" y="193"/>
                    </a:lnTo>
                    <a:lnTo>
                      <a:pt x="54" y="198"/>
                    </a:lnTo>
                    <a:lnTo>
                      <a:pt x="46" y="211"/>
                    </a:lnTo>
                    <a:lnTo>
                      <a:pt x="47" y="197"/>
                    </a:lnTo>
                    <a:lnTo>
                      <a:pt x="38" y="210"/>
                    </a:lnTo>
                    <a:lnTo>
                      <a:pt x="38" y="221"/>
                    </a:lnTo>
                    <a:lnTo>
                      <a:pt x="35" y="229"/>
                    </a:lnTo>
                    <a:lnTo>
                      <a:pt x="30" y="233"/>
                    </a:lnTo>
                    <a:lnTo>
                      <a:pt x="26" y="244"/>
                    </a:lnTo>
                    <a:lnTo>
                      <a:pt x="29" y="249"/>
                    </a:lnTo>
                    <a:lnTo>
                      <a:pt x="29" y="255"/>
                    </a:lnTo>
                    <a:lnTo>
                      <a:pt x="34" y="269"/>
                    </a:lnTo>
                    <a:lnTo>
                      <a:pt x="32" y="278"/>
                    </a:lnTo>
                    <a:lnTo>
                      <a:pt x="29" y="271"/>
                    </a:lnTo>
                    <a:lnTo>
                      <a:pt x="23" y="266"/>
                    </a:lnTo>
                    <a:lnTo>
                      <a:pt x="23" y="282"/>
                    </a:lnTo>
                    <a:lnTo>
                      <a:pt x="19" y="275"/>
                    </a:lnTo>
                    <a:lnTo>
                      <a:pt x="19" y="282"/>
                    </a:lnTo>
                    <a:lnTo>
                      <a:pt x="24" y="296"/>
                    </a:lnTo>
                    <a:lnTo>
                      <a:pt x="23" y="310"/>
                    </a:lnTo>
                    <a:lnTo>
                      <a:pt x="28" y="317"/>
                    </a:lnTo>
                    <a:lnTo>
                      <a:pt x="26" y="323"/>
                    </a:lnTo>
                    <a:lnTo>
                      <a:pt x="29" y="334"/>
                    </a:lnTo>
                    <a:lnTo>
                      <a:pt x="25" y="344"/>
                    </a:lnTo>
                    <a:lnTo>
                      <a:pt x="24" y="354"/>
                    </a:lnTo>
                    <a:lnTo>
                      <a:pt x="26" y="372"/>
                    </a:lnTo>
                    <a:lnTo>
                      <a:pt x="24" y="383"/>
                    </a:lnTo>
                    <a:lnTo>
                      <a:pt x="18" y="395"/>
                    </a:lnTo>
                    <a:lnTo>
                      <a:pt x="16" y="402"/>
                    </a:lnTo>
                    <a:lnTo>
                      <a:pt x="12" y="406"/>
                    </a:lnTo>
                    <a:lnTo>
                      <a:pt x="4" y="408"/>
                    </a:lnTo>
                    <a:lnTo>
                      <a:pt x="0" y="419"/>
                    </a:lnTo>
                    <a:lnTo>
                      <a:pt x="7" y="422"/>
                    </a:lnTo>
                    <a:lnTo>
                      <a:pt x="18" y="433"/>
                    </a:lnTo>
                    <a:lnTo>
                      <a:pt x="28" y="433"/>
                    </a:lnTo>
                    <a:lnTo>
                      <a:pt x="39" y="434"/>
                    </a:lnTo>
                    <a:lnTo>
                      <a:pt x="48" y="428"/>
                    </a:lnTo>
                    <a:lnTo>
                      <a:pt x="57" y="423"/>
                    </a:lnTo>
                    <a:lnTo>
                      <a:pt x="61" y="424"/>
                    </a:lnTo>
                    <a:lnTo>
                      <a:pt x="74" y="414"/>
                    </a:lnTo>
                    <a:lnTo>
                      <a:pt x="84" y="414"/>
                    </a:lnTo>
                    <a:lnTo>
                      <a:pt x="96" y="412"/>
                    </a:lnTo>
                    <a:lnTo>
                      <a:pt x="107" y="415"/>
                    </a:lnTo>
                    <a:lnTo>
                      <a:pt x="118" y="414"/>
                    </a:lnTo>
                    <a:lnTo>
                      <a:pt x="130" y="413"/>
                    </a:lnTo>
                    <a:lnTo>
                      <a:pt x="139" y="405"/>
                    </a:lnTo>
                    <a:lnTo>
                      <a:pt x="145" y="396"/>
                    </a:lnTo>
                    <a:lnTo>
                      <a:pt x="160" y="392"/>
                    </a:lnTo>
                    <a:lnTo>
                      <a:pt x="179" y="383"/>
                    </a:lnTo>
                    <a:lnTo>
                      <a:pt x="193" y="384"/>
                    </a:lnTo>
                    <a:lnTo>
                      <a:pt x="212" y="379"/>
                    </a:lnTo>
                    <a:lnTo>
                      <a:pt x="235" y="372"/>
                    </a:lnTo>
                    <a:lnTo>
                      <a:pt x="262" y="370"/>
                    </a:lnTo>
                    <a:lnTo>
                      <a:pt x="273" y="379"/>
                    </a:lnTo>
                    <a:lnTo>
                      <a:pt x="284" y="379"/>
                    </a:lnTo>
                    <a:lnTo>
                      <a:pt x="298" y="390"/>
                    </a:lnTo>
                    <a:lnTo>
                      <a:pt x="293" y="394"/>
                    </a:lnTo>
                    <a:lnTo>
                      <a:pt x="299" y="401"/>
                    </a:lnTo>
                    <a:lnTo>
                      <a:pt x="303" y="414"/>
                    </a:lnTo>
                    <a:lnTo>
                      <a:pt x="298" y="423"/>
                    </a:lnTo>
                    <a:lnTo>
                      <a:pt x="306" y="430"/>
                    </a:lnTo>
                    <a:lnTo>
                      <a:pt x="318" y="416"/>
                    </a:lnTo>
                    <a:lnTo>
                      <a:pt x="330" y="411"/>
                    </a:lnTo>
                    <a:lnTo>
                      <a:pt x="349" y="395"/>
                    </a:lnTo>
                    <a:lnTo>
                      <a:pt x="344" y="408"/>
                    </a:lnTo>
                    <a:lnTo>
                      <a:pt x="335" y="417"/>
                    </a:lnTo>
                    <a:lnTo>
                      <a:pt x="328" y="428"/>
                    </a:lnTo>
                    <a:lnTo>
                      <a:pt x="316" y="437"/>
                    </a:lnTo>
                    <a:lnTo>
                      <a:pt x="330" y="434"/>
                    </a:lnTo>
                    <a:lnTo>
                      <a:pt x="343" y="422"/>
                    </a:lnTo>
                    <a:lnTo>
                      <a:pt x="341" y="435"/>
                    </a:lnTo>
                    <a:lnTo>
                      <a:pt x="332" y="444"/>
                    </a:lnTo>
                    <a:lnTo>
                      <a:pt x="345" y="446"/>
                    </a:lnTo>
                    <a:lnTo>
                      <a:pt x="349" y="453"/>
                    </a:lnTo>
                    <a:lnTo>
                      <a:pt x="347" y="463"/>
                    </a:lnTo>
                    <a:lnTo>
                      <a:pt x="343" y="477"/>
                    </a:lnTo>
                    <a:lnTo>
                      <a:pt x="347" y="488"/>
                    </a:lnTo>
                    <a:lnTo>
                      <a:pt x="358" y="493"/>
                    </a:lnTo>
                    <a:lnTo>
                      <a:pt x="366" y="494"/>
                    </a:lnTo>
                    <a:lnTo>
                      <a:pt x="373" y="497"/>
                    </a:lnTo>
                    <a:lnTo>
                      <a:pt x="383" y="502"/>
                    </a:lnTo>
                    <a:lnTo>
                      <a:pt x="403" y="488"/>
                    </a:lnTo>
                    <a:lnTo>
                      <a:pt x="412" y="485"/>
                    </a:lnTo>
                    <a:lnTo>
                      <a:pt x="405" y="495"/>
                    </a:lnTo>
                    <a:lnTo>
                      <a:pt x="412" y="497"/>
                    </a:lnTo>
                    <a:lnTo>
                      <a:pt x="420" y="506"/>
                    </a:lnTo>
                    <a:lnTo>
                      <a:pt x="433" y="498"/>
                    </a:lnTo>
                    <a:lnTo>
                      <a:pt x="444" y="491"/>
                    </a:lnTo>
                    <a:lnTo>
                      <a:pt x="461" y="484"/>
                    </a:lnTo>
                    <a:lnTo>
                      <a:pt x="478" y="483"/>
                    </a:lnTo>
                    <a:lnTo>
                      <a:pt x="490" y="477"/>
                    </a:lnTo>
                    <a:lnTo>
                      <a:pt x="492" y="471"/>
                    </a:lnTo>
                    <a:lnTo>
                      <a:pt x="500" y="458"/>
                    </a:lnTo>
                    <a:lnTo>
                      <a:pt x="512" y="445"/>
                    </a:lnTo>
                    <a:lnTo>
                      <a:pt x="521" y="436"/>
                    </a:lnTo>
                    <a:lnTo>
                      <a:pt x="534" y="421"/>
                    </a:lnTo>
                    <a:lnTo>
                      <a:pt x="543" y="412"/>
                    </a:lnTo>
                    <a:lnTo>
                      <a:pt x="556" y="398"/>
                    </a:lnTo>
                    <a:lnTo>
                      <a:pt x="570" y="389"/>
                    </a:lnTo>
                    <a:lnTo>
                      <a:pt x="584" y="373"/>
                    </a:lnTo>
                    <a:lnTo>
                      <a:pt x="594" y="361"/>
                    </a:lnTo>
                    <a:lnTo>
                      <a:pt x="597" y="350"/>
                    </a:lnTo>
                    <a:lnTo>
                      <a:pt x="608" y="334"/>
                    </a:lnTo>
                    <a:lnTo>
                      <a:pt x="614" y="326"/>
                    </a:lnTo>
                    <a:lnTo>
                      <a:pt x="621" y="310"/>
                    </a:lnTo>
                    <a:lnTo>
                      <a:pt x="619" y="295"/>
                    </a:lnTo>
                    <a:lnTo>
                      <a:pt x="624" y="284"/>
                    </a:lnTo>
                    <a:lnTo>
                      <a:pt x="626" y="274"/>
                    </a:lnTo>
                    <a:lnTo>
                      <a:pt x="626" y="260"/>
                    </a:lnTo>
                    <a:lnTo>
                      <a:pt x="619" y="245"/>
                    </a:lnTo>
                    <a:lnTo>
                      <a:pt x="614" y="238"/>
                    </a:lnTo>
                    <a:lnTo>
                      <a:pt x="605" y="228"/>
                    </a:lnTo>
                    <a:lnTo>
                      <a:pt x="607" y="209"/>
                    </a:lnTo>
                    <a:lnTo>
                      <a:pt x="603" y="212"/>
                    </a:lnTo>
                    <a:lnTo>
                      <a:pt x="598" y="204"/>
                    </a:lnTo>
                    <a:lnTo>
                      <a:pt x="591" y="207"/>
                    </a:lnTo>
                    <a:lnTo>
                      <a:pt x="590" y="189"/>
                    </a:lnTo>
                    <a:lnTo>
                      <a:pt x="584" y="177"/>
                    </a:lnTo>
                    <a:lnTo>
                      <a:pt x="587" y="173"/>
                    </a:lnTo>
                    <a:lnTo>
                      <a:pt x="578" y="165"/>
                    </a:lnTo>
                    <a:lnTo>
                      <a:pt x="569" y="156"/>
                    </a:lnTo>
                    <a:lnTo>
                      <a:pt x="554" y="147"/>
                    </a:lnTo>
                    <a:lnTo>
                      <a:pt x="552" y="136"/>
                    </a:lnTo>
                    <a:lnTo>
                      <a:pt x="555" y="126"/>
                    </a:lnTo>
                    <a:lnTo>
                      <a:pt x="554" y="111"/>
                    </a:lnTo>
                    <a:lnTo>
                      <a:pt x="551" y="109"/>
                    </a:lnTo>
                    <a:lnTo>
                      <a:pt x="550" y="100"/>
                    </a:lnTo>
                    <a:lnTo>
                      <a:pt x="549" y="85"/>
                    </a:lnTo>
                    <a:lnTo>
                      <a:pt x="552" y="77"/>
                    </a:lnTo>
                    <a:lnTo>
                      <a:pt x="546" y="70"/>
                    </a:lnTo>
                    <a:lnTo>
                      <a:pt x="542" y="62"/>
                    </a:lnTo>
                    <a:lnTo>
                      <a:pt x="531" y="69"/>
                    </a:lnTo>
                    <a:lnTo>
                      <a:pt x="528" y="55"/>
                    </a:lnTo>
                    <a:lnTo>
                      <a:pt x="528" y="5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2">
                <a:extLst>
                  <a:ext uri="{FF2B5EF4-FFF2-40B4-BE49-F238E27FC236}">
                    <a16:creationId xmlns:a16="http://schemas.microsoft.com/office/drawing/2014/main" id="{7A937D95-9545-3A79-46B2-C67C9095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895"/>
                <a:ext cx="103" cy="46"/>
              </a:xfrm>
              <a:custGeom>
                <a:avLst/>
                <a:gdLst>
                  <a:gd name="T0" fmla="*/ 102 w 103"/>
                  <a:gd name="T1" fmla="*/ 8 h 46"/>
                  <a:gd name="T2" fmla="*/ 96 w 103"/>
                  <a:gd name="T3" fmla="*/ 4 h 46"/>
                  <a:gd name="T4" fmla="*/ 89 w 103"/>
                  <a:gd name="T5" fmla="*/ 5 h 46"/>
                  <a:gd name="T6" fmla="*/ 78 w 103"/>
                  <a:gd name="T7" fmla="*/ 0 h 46"/>
                  <a:gd name="T8" fmla="*/ 73 w 103"/>
                  <a:gd name="T9" fmla="*/ 2 h 46"/>
                  <a:gd name="T10" fmla="*/ 66 w 103"/>
                  <a:gd name="T11" fmla="*/ 9 h 46"/>
                  <a:gd name="T12" fmla="*/ 55 w 103"/>
                  <a:gd name="T13" fmla="*/ 3 h 46"/>
                  <a:gd name="T14" fmla="*/ 51 w 103"/>
                  <a:gd name="T15" fmla="*/ 11 h 46"/>
                  <a:gd name="T16" fmla="*/ 46 w 103"/>
                  <a:gd name="T17" fmla="*/ 14 h 46"/>
                  <a:gd name="T18" fmla="*/ 49 w 103"/>
                  <a:gd name="T19" fmla="*/ 25 h 46"/>
                  <a:gd name="T20" fmla="*/ 48 w 103"/>
                  <a:gd name="T21" fmla="*/ 28 h 46"/>
                  <a:gd name="T22" fmla="*/ 43 w 103"/>
                  <a:gd name="T23" fmla="*/ 24 h 46"/>
                  <a:gd name="T24" fmla="*/ 36 w 103"/>
                  <a:gd name="T25" fmla="*/ 23 h 46"/>
                  <a:gd name="T26" fmla="*/ 27 w 103"/>
                  <a:gd name="T27" fmla="*/ 27 h 46"/>
                  <a:gd name="T28" fmla="*/ 15 w 103"/>
                  <a:gd name="T29" fmla="*/ 26 h 46"/>
                  <a:gd name="T30" fmla="*/ 13 w 103"/>
                  <a:gd name="T31" fmla="*/ 30 h 46"/>
                  <a:gd name="T32" fmla="*/ 6 w 103"/>
                  <a:gd name="T33" fmla="*/ 25 h 46"/>
                  <a:gd name="T34" fmla="*/ 1 w 103"/>
                  <a:gd name="T35" fmla="*/ 26 h 46"/>
                  <a:gd name="T36" fmla="*/ 2 w 103"/>
                  <a:gd name="T37" fmla="*/ 30 h 46"/>
                  <a:gd name="T38" fmla="*/ 0 w 103"/>
                  <a:gd name="T39" fmla="*/ 34 h 46"/>
                  <a:gd name="T40" fmla="*/ 6 w 103"/>
                  <a:gd name="T41" fmla="*/ 37 h 46"/>
                  <a:gd name="T42" fmla="*/ 14 w 103"/>
                  <a:gd name="T43" fmla="*/ 37 h 46"/>
                  <a:gd name="T44" fmla="*/ 22 w 103"/>
                  <a:gd name="T45" fmla="*/ 40 h 46"/>
                  <a:gd name="T46" fmla="*/ 24 w 103"/>
                  <a:gd name="T47" fmla="*/ 37 h 46"/>
                  <a:gd name="T48" fmla="*/ 37 w 103"/>
                  <a:gd name="T49" fmla="*/ 34 h 46"/>
                  <a:gd name="T50" fmla="*/ 41 w 103"/>
                  <a:gd name="T51" fmla="*/ 40 h 46"/>
                  <a:gd name="T52" fmla="*/ 61 w 103"/>
                  <a:gd name="T53" fmla="*/ 44 h 46"/>
                  <a:gd name="T54" fmla="*/ 73 w 103"/>
                  <a:gd name="T55" fmla="*/ 46 h 46"/>
                  <a:gd name="T56" fmla="*/ 80 w 103"/>
                  <a:gd name="T57" fmla="*/ 42 h 46"/>
                  <a:gd name="T58" fmla="*/ 92 w 103"/>
                  <a:gd name="T59" fmla="*/ 42 h 46"/>
                  <a:gd name="T60" fmla="*/ 94 w 103"/>
                  <a:gd name="T61" fmla="*/ 38 h 46"/>
                  <a:gd name="T62" fmla="*/ 98 w 103"/>
                  <a:gd name="T63" fmla="*/ 27 h 46"/>
                  <a:gd name="T64" fmla="*/ 94 w 103"/>
                  <a:gd name="T65" fmla="*/ 23 h 46"/>
                  <a:gd name="T66" fmla="*/ 103 w 103"/>
                  <a:gd name="T67" fmla="*/ 23 h 46"/>
                  <a:gd name="T68" fmla="*/ 103 w 103"/>
                  <a:gd name="T69" fmla="*/ 16 h 46"/>
                  <a:gd name="T70" fmla="*/ 101 w 103"/>
                  <a:gd name="T71" fmla="*/ 10 h 46"/>
                  <a:gd name="T72" fmla="*/ 102 w 103"/>
                  <a:gd name="T73" fmla="*/ 8 h 46"/>
                  <a:gd name="T74" fmla="*/ 102 w 103"/>
                  <a:gd name="T75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46">
                    <a:moveTo>
                      <a:pt x="102" y="8"/>
                    </a:moveTo>
                    <a:lnTo>
                      <a:pt x="96" y="4"/>
                    </a:lnTo>
                    <a:lnTo>
                      <a:pt x="89" y="5"/>
                    </a:lnTo>
                    <a:lnTo>
                      <a:pt x="78" y="0"/>
                    </a:lnTo>
                    <a:lnTo>
                      <a:pt x="73" y="2"/>
                    </a:lnTo>
                    <a:lnTo>
                      <a:pt x="66" y="9"/>
                    </a:lnTo>
                    <a:lnTo>
                      <a:pt x="55" y="3"/>
                    </a:lnTo>
                    <a:lnTo>
                      <a:pt x="51" y="11"/>
                    </a:lnTo>
                    <a:lnTo>
                      <a:pt x="46" y="14"/>
                    </a:lnTo>
                    <a:lnTo>
                      <a:pt x="49" y="25"/>
                    </a:lnTo>
                    <a:lnTo>
                      <a:pt x="48" y="28"/>
                    </a:lnTo>
                    <a:lnTo>
                      <a:pt x="43" y="24"/>
                    </a:lnTo>
                    <a:lnTo>
                      <a:pt x="36" y="23"/>
                    </a:lnTo>
                    <a:lnTo>
                      <a:pt x="27" y="27"/>
                    </a:lnTo>
                    <a:lnTo>
                      <a:pt x="15" y="26"/>
                    </a:lnTo>
                    <a:lnTo>
                      <a:pt x="13" y="30"/>
                    </a:lnTo>
                    <a:lnTo>
                      <a:pt x="6" y="25"/>
                    </a:lnTo>
                    <a:lnTo>
                      <a:pt x="1" y="26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2" y="40"/>
                    </a:lnTo>
                    <a:lnTo>
                      <a:pt x="24" y="37"/>
                    </a:lnTo>
                    <a:lnTo>
                      <a:pt x="37" y="34"/>
                    </a:lnTo>
                    <a:lnTo>
                      <a:pt x="41" y="40"/>
                    </a:lnTo>
                    <a:lnTo>
                      <a:pt x="61" y="44"/>
                    </a:lnTo>
                    <a:lnTo>
                      <a:pt x="73" y="46"/>
                    </a:lnTo>
                    <a:lnTo>
                      <a:pt x="80" y="42"/>
                    </a:lnTo>
                    <a:lnTo>
                      <a:pt x="92" y="42"/>
                    </a:lnTo>
                    <a:lnTo>
                      <a:pt x="94" y="38"/>
                    </a:lnTo>
                    <a:lnTo>
                      <a:pt x="98" y="27"/>
                    </a:lnTo>
                    <a:lnTo>
                      <a:pt x="94" y="23"/>
                    </a:lnTo>
                    <a:lnTo>
                      <a:pt x="103" y="23"/>
                    </a:lnTo>
                    <a:lnTo>
                      <a:pt x="103" y="16"/>
                    </a:lnTo>
                    <a:lnTo>
                      <a:pt x="101" y="10"/>
                    </a:lnTo>
                    <a:lnTo>
                      <a:pt x="102" y="8"/>
                    </a:lnTo>
                    <a:lnTo>
                      <a:pt x="102" y="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3">
                <a:extLst>
                  <a:ext uri="{FF2B5EF4-FFF2-40B4-BE49-F238E27FC236}">
                    <a16:creationId xmlns:a16="http://schemas.microsoft.com/office/drawing/2014/main" id="{1A8D5216-A01B-1FDC-A4AF-1CA6E96685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019"/>
                <a:ext cx="83" cy="64"/>
              </a:xfrm>
              <a:custGeom>
                <a:avLst/>
                <a:gdLst>
                  <a:gd name="T0" fmla="*/ 6 w 83"/>
                  <a:gd name="T1" fmla="*/ 38 h 64"/>
                  <a:gd name="T2" fmla="*/ 3 w 83"/>
                  <a:gd name="T3" fmla="*/ 38 h 64"/>
                  <a:gd name="T4" fmla="*/ 7 w 83"/>
                  <a:gd name="T5" fmla="*/ 45 h 64"/>
                  <a:gd name="T6" fmla="*/ 16 w 83"/>
                  <a:gd name="T7" fmla="*/ 53 h 64"/>
                  <a:gd name="T8" fmla="*/ 26 w 83"/>
                  <a:gd name="T9" fmla="*/ 55 h 64"/>
                  <a:gd name="T10" fmla="*/ 19 w 83"/>
                  <a:gd name="T11" fmla="*/ 45 h 64"/>
                  <a:gd name="T12" fmla="*/ 18 w 83"/>
                  <a:gd name="T13" fmla="*/ 42 h 64"/>
                  <a:gd name="T14" fmla="*/ 12 w 83"/>
                  <a:gd name="T15" fmla="*/ 42 h 64"/>
                  <a:gd name="T16" fmla="*/ 6 w 83"/>
                  <a:gd name="T17" fmla="*/ 38 h 64"/>
                  <a:gd name="T18" fmla="*/ 6 w 83"/>
                  <a:gd name="T19" fmla="*/ 38 h 64"/>
                  <a:gd name="T20" fmla="*/ 35 w 83"/>
                  <a:gd name="T21" fmla="*/ 11 h 64"/>
                  <a:gd name="T22" fmla="*/ 24 w 83"/>
                  <a:gd name="T23" fmla="*/ 1 h 64"/>
                  <a:gd name="T24" fmla="*/ 19 w 83"/>
                  <a:gd name="T25" fmla="*/ 0 h 64"/>
                  <a:gd name="T26" fmla="*/ 16 w 83"/>
                  <a:gd name="T27" fmla="*/ 3 h 64"/>
                  <a:gd name="T28" fmla="*/ 25 w 83"/>
                  <a:gd name="T29" fmla="*/ 13 h 64"/>
                  <a:gd name="T30" fmla="*/ 24 w 83"/>
                  <a:gd name="T31" fmla="*/ 14 h 64"/>
                  <a:gd name="T32" fmla="*/ 16 w 83"/>
                  <a:gd name="T33" fmla="*/ 13 h 64"/>
                  <a:gd name="T34" fmla="*/ 4 w 83"/>
                  <a:gd name="T35" fmla="*/ 8 h 64"/>
                  <a:gd name="T36" fmla="*/ 0 w 83"/>
                  <a:gd name="T37" fmla="*/ 11 h 64"/>
                  <a:gd name="T38" fmla="*/ 5 w 83"/>
                  <a:gd name="T39" fmla="*/ 15 h 64"/>
                  <a:gd name="T40" fmla="*/ 11 w 83"/>
                  <a:gd name="T41" fmla="*/ 19 h 64"/>
                  <a:gd name="T42" fmla="*/ 9 w 83"/>
                  <a:gd name="T43" fmla="*/ 23 h 64"/>
                  <a:gd name="T44" fmla="*/ 17 w 83"/>
                  <a:gd name="T45" fmla="*/ 29 h 64"/>
                  <a:gd name="T46" fmla="*/ 14 w 83"/>
                  <a:gd name="T47" fmla="*/ 35 h 64"/>
                  <a:gd name="T48" fmla="*/ 21 w 83"/>
                  <a:gd name="T49" fmla="*/ 39 h 64"/>
                  <a:gd name="T50" fmla="*/ 28 w 83"/>
                  <a:gd name="T51" fmla="*/ 43 h 64"/>
                  <a:gd name="T52" fmla="*/ 31 w 83"/>
                  <a:gd name="T53" fmla="*/ 54 h 64"/>
                  <a:gd name="T54" fmla="*/ 46 w 83"/>
                  <a:gd name="T55" fmla="*/ 42 h 64"/>
                  <a:gd name="T56" fmla="*/ 52 w 83"/>
                  <a:gd name="T57" fmla="*/ 41 h 64"/>
                  <a:gd name="T58" fmla="*/ 56 w 83"/>
                  <a:gd name="T59" fmla="*/ 45 h 64"/>
                  <a:gd name="T60" fmla="*/ 54 w 83"/>
                  <a:gd name="T61" fmla="*/ 54 h 64"/>
                  <a:gd name="T62" fmla="*/ 64 w 83"/>
                  <a:gd name="T63" fmla="*/ 64 h 64"/>
                  <a:gd name="T64" fmla="*/ 68 w 83"/>
                  <a:gd name="T65" fmla="*/ 63 h 64"/>
                  <a:gd name="T66" fmla="*/ 66 w 83"/>
                  <a:gd name="T67" fmla="*/ 54 h 64"/>
                  <a:gd name="T68" fmla="*/ 70 w 83"/>
                  <a:gd name="T69" fmla="*/ 50 h 64"/>
                  <a:gd name="T70" fmla="*/ 71 w 83"/>
                  <a:gd name="T71" fmla="*/ 43 h 64"/>
                  <a:gd name="T72" fmla="*/ 71 w 83"/>
                  <a:gd name="T73" fmla="*/ 29 h 64"/>
                  <a:gd name="T74" fmla="*/ 83 w 83"/>
                  <a:gd name="T75" fmla="*/ 28 h 64"/>
                  <a:gd name="T76" fmla="*/ 77 w 83"/>
                  <a:gd name="T77" fmla="*/ 24 h 64"/>
                  <a:gd name="T78" fmla="*/ 70 w 83"/>
                  <a:gd name="T79" fmla="*/ 23 h 64"/>
                  <a:gd name="T80" fmla="*/ 61 w 83"/>
                  <a:gd name="T81" fmla="*/ 10 h 64"/>
                  <a:gd name="T82" fmla="*/ 51 w 83"/>
                  <a:gd name="T83" fmla="*/ 1 h 64"/>
                  <a:gd name="T84" fmla="*/ 51 w 83"/>
                  <a:gd name="T85" fmla="*/ 1 h 64"/>
                  <a:gd name="T86" fmla="*/ 44 w 83"/>
                  <a:gd name="T87" fmla="*/ 8 h 64"/>
                  <a:gd name="T88" fmla="*/ 42 w 83"/>
                  <a:gd name="T89" fmla="*/ 13 h 64"/>
                  <a:gd name="T90" fmla="*/ 35 w 83"/>
                  <a:gd name="T91" fmla="*/ 11 h 64"/>
                  <a:gd name="T92" fmla="*/ 35 w 83"/>
                  <a:gd name="T93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" h="64">
                    <a:moveTo>
                      <a:pt x="6" y="38"/>
                    </a:moveTo>
                    <a:lnTo>
                      <a:pt x="3" y="38"/>
                    </a:lnTo>
                    <a:lnTo>
                      <a:pt x="7" y="45"/>
                    </a:lnTo>
                    <a:lnTo>
                      <a:pt x="16" y="53"/>
                    </a:lnTo>
                    <a:lnTo>
                      <a:pt x="26" y="55"/>
                    </a:lnTo>
                    <a:lnTo>
                      <a:pt x="19" y="45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6" y="38"/>
                    </a:lnTo>
                    <a:close/>
                    <a:moveTo>
                      <a:pt x="35" y="11"/>
                    </a:moveTo>
                    <a:lnTo>
                      <a:pt x="24" y="1"/>
                    </a:lnTo>
                    <a:lnTo>
                      <a:pt x="19" y="0"/>
                    </a:lnTo>
                    <a:lnTo>
                      <a:pt x="16" y="3"/>
                    </a:lnTo>
                    <a:lnTo>
                      <a:pt x="25" y="13"/>
                    </a:lnTo>
                    <a:lnTo>
                      <a:pt x="24" y="14"/>
                    </a:lnTo>
                    <a:lnTo>
                      <a:pt x="16" y="13"/>
                    </a:lnTo>
                    <a:lnTo>
                      <a:pt x="4" y="8"/>
                    </a:lnTo>
                    <a:lnTo>
                      <a:pt x="0" y="11"/>
                    </a:lnTo>
                    <a:lnTo>
                      <a:pt x="5" y="15"/>
                    </a:lnTo>
                    <a:lnTo>
                      <a:pt x="11" y="19"/>
                    </a:lnTo>
                    <a:lnTo>
                      <a:pt x="9" y="23"/>
                    </a:lnTo>
                    <a:lnTo>
                      <a:pt x="17" y="29"/>
                    </a:lnTo>
                    <a:lnTo>
                      <a:pt x="14" y="35"/>
                    </a:lnTo>
                    <a:lnTo>
                      <a:pt x="21" y="39"/>
                    </a:lnTo>
                    <a:lnTo>
                      <a:pt x="28" y="43"/>
                    </a:lnTo>
                    <a:lnTo>
                      <a:pt x="31" y="54"/>
                    </a:lnTo>
                    <a:lnTo>
                      <a:pt x="46" y="42"/>
                    </a:lnTo>
                    <a:lnTo>
                      <a:pt x="52" y="41"/>
                    </a:lnTo>
                    <a:lnTo>
                      <a:pt x="56" y="45"/>
                    </a:lnTo>
                    <a:lnTo>
                      <a:pt x="54" y="54"/>
                    </a:lnTo>
                    <a:lnTo>
                      <a:pt x="64" y="64"/>
                    </a:lnTo>
                    <a:lnTo>
                      <a:pt x="68" y="63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1" y="43"/>
                    </a:lnTo>
                    <a:lnTo>
                      <a:pt x="71" y="29"/>
                    </a:lnTo>
                    <a:lnTo>
                      <a:pt x="83" y="28"/>
                    </a:lnTo>
                    <a:lnTo>
                      <a:pt x="77" y="24"/>
                    </a:lnTo>
                    <a:lnTo>
                      <a:pt x="70" y="23"/>
                    </a:lnTo>
                    <a:lnTo>
                      <a:pt x="61" y="10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44" y="8"/>
                    </a:lnTo>
                    <a:lnTo>
                      <a:pt x="42" y="13"/>
                    </a:lnTo>
                    <a:lnTo>
                      <a:pt x="35" y="11"/>
                    </a:lnTo>
                    <a:lnTo>
                      <a:pt x="35" y="1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4">
                <a:extLst>
                  <a:ext uri="{FF2B5EF4-FFF2-40B4-BE49-F238E27FC236}">
                    <a16:creationId xmlns:a16="http://schemas.microsoft.com/office/drawing/2014/main" id="{50DF8D7B-35B8-A78A-ACC0-01ABE87E6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806"/>
                <a:ext cx="27" cy="38"/>
              </a:xfrm>
              <a:custGeom>
                <a:avLst/>
                <a:gdLst>
                  <a:gd name="T0" fmla="*/ 23 w 27"/>
                  <a:gd name="T1" fmla="*/ 8 h 38"/>
                  <a:gd name="T2" fmla="*/ 23 w 27"/>
                  <a:gd name="T3" fmla="*/ 1 h 38"/>
                  <a:gd name="T4" fmla="*/ 23 w 27"/>
                  <a:gd name="T5" fmla="*/ 1 h 38"/>
                  <a:gd name="T6" fmla="*/ 14 w 27"/>
                  <a:gd name="T7" fmla="*/ 0 h 38"/>
                  <a:gd name="T8" fmla="*/ 9 w 27"/>
                  <a:gd name="T9" fmla="*/ 10 h 38"/>
                  <a:gd name="T10" fmla="*/ 0 w 27"/>
                  <a:gd name="T11" fmla="*/ 9 h 38"/>
                  <a:gd name="T12" fmla="*/ 3 w 27"/>
                  <a:gd name="T13" fmla="*/ 17 h 38"/>
                  <a:gd name="T14" fmla="*/ 4 w 27"/>
                  <a:gd name="T15" fmla="*/ 20 h 38"/>
                  <a:gd name="T16" fmla="*/ 9 w 27"/>
                  <a:gd name="T17" fmla="*/ 37 h 38"/>
                  <a:gd name="T18" fmla="*/ 9 w 27"/>
                  <a:gd name="T19" fmla="*/ 38 h 38"/>
                  <a:gd name="T20" fmla="*/ 11 w 27"/>
                  <a:gd name="T21" fmla="*/ 38 h 38"/>
                  <a:gd name="T22" fmla="*/ 16 w 27"/>
                  <a:gd name="T23" fmla="*/ 31 h 38"/>
                  <a:gd name="T24" fmla="*/ 23 w 27"/>
                  <a:gd name="T25" fmla="*/ 22 h 38"/>
                  <a:gd name="T26" fmla="*/ 27 w 27"/>
                  <a:gd name="T27" fmla="*/ 18 h 38"/>
                  <a:gd name="T28" fmla="*/ 27 w 27"/>
                  <a:gd name="T29" fmla="*/ 12 h 38"/>
                  <a:gd name="T30" fmla="*/ 23 w 27"/>
                  <a:gd name="T31" fmla="*/ 8 h 38"/>
                  <a:gd name="T32" fmla="*/ 23 w 27"/>
                  <a:gd name="T33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8">
                    <a:moveTo>
                      <a:pt x="23" y="8"/>
                    </a:moveTo>
                    <a:lnTo>
                      <a:pt x="23" y="1"/>
                    </a:lnTo>
                    <a:lnTo>
                      <a:pt x="23" y="1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9"/>
                    </a:lnTo>
                    <a:lnTo>
                      <a:pt x="3" y="17"/>
                    </a:lnTo>
                    <a:lnTo>
                      <a:pt x="4" y="20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6" y="31"/>
                    </a:lnTo>
                    <a:lnTo>
                      <a:pt x="23" y="22"/>
                    </a:lnTo>
                    <a:lnTo>
                      <a:pt x="27" y="18"/>
                    </a:lnTo>
                    <a:lnTo>
                      <a:pt x="27" y="12"/>
                    </a:lnTo>
                    <a:lnTo>
                      <a:pt x="23" y="8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5">
                <a:extLst>
                  <a:ext uri="{FF2B5EF4-FFF2-40B4-BE49-F238E27FC236}">
                    <a16:creationId xmlns:a16="http://schemas.microsoft.com/office/drawing/2014/main" id="{CB8E89C4-E175-CA33-F373-B28399C6A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1853"/>
                <a:ext cx="49" cy="34"/>
              </a:xfrm>
              <a:custGeom>
                <a:avLst/>
                <a:gdLst>
                  <a:gd name="T0" fmla="*/ 33 w 49"/>
                  <a:gd name="T1" fmla="*/ 0 h 34"/>
                  <a:gd name="T2" fmla="*/ 20 w 49"/>
                  <a:gd name="T3" fmla="*/ 4 h 34"/>
                  <a:gd name="T4" fmla="*/ 10 w 49"/>
                  <a:gd name="T5" fmla="*/ 2 h 34"/>
                  <a:gd name="T6" fmla="*/ 10 w 49"/>
                  <a:gd name="T7" fmla="*/ 2 h 34"/>
                  <a:gd name="T8" fmla="*/ 0 w 49"/>
                  <a:gd name="T9" fmla="*/ 6 h 34"/>
                  <a:gd name="T10" fmla="*/ 1 w 49"/>
                  <a:gd name="T11" fmla="*/ 12 h 34"/>
                  <a:gd name="T12" fmla="*/ 7 w 49"/>
                  <a:gd name="T13" fmla="*/ 12 h 34"/>
                  <a:gd name="T14" fmla="*/ 14 w 49"/>
                  <a:gd name="T15" fmla="*/ 19 h 34"/>
                  <a:gd name="T16" fmla="*/ 24 w 49"/>
                  <a:gd name="T17" fmla="*/ 27 h 34"/>
                  <a:gd name="T18" fmla="*/ 31 w 49"/>
                  <a:gd name="T19" fmla="*/ 26 h 34"/>
                  <a:gd name="T20" fmla="*/ 43 w 49"/>
                  <a:gd name="T21" fmla="*/ 34 h 34"/>
                  <a:gd name="T22" fmla="*/ 45 w 49"/>
                  <a:gd name="T23" fmla="*/ 24 h 34"/>
                  <a:gd name="T24" fmla="*/ 48 w 49"/>
                  <a:gd name="T25" fmla="*/ 23 h 34"/>
                  <a:gd name="T26" fmla="*/ 49 w 49"/>
                  <a:gd name="T27" fmla="*/ 12 h 34"/>
                  <a:gd name="T28" fmla="*/ 41 w 49"/>
                  <a:gd name="T29" fmla="*/ 8 h 34"/>
                  <a:gd name="T30" fmla="*/ 33 w 49"/>
                  <a:gd name="T31" fmla="*/ 0 h 34"/>
                  <a:gd name="T32" fmla="*/ 33 w 49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4">
                    <a:moveTo>
                      <a:pt x="33" y="0"/>
                    </a:moveTo>
                    <a:lnTo>
                      <a:pt x="2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7" y="12"/>
                    </a:lnTo>
                    <a:lnTo>
                      <a:pt x="14" y="19"/>
                    </a:lnTo>
                    <a:lnTo>
                      <a:pt x="24" y="27"/>
                    </a:lnTo>
                    <a:lnTo>
                      <a:pt x="31" y="26"/>
                    </a:lnTo>
                    <a:lnTo>
                      <a:pt x="43" y="34"/>
                    </a:lnTo>
                    <a:lnTo>
                      <a:pt x="45" y="24"/>
                    </a:lnTo>
                    <a:lnTo>
                      <a:pt x="48" y="23"/>
                    </a:lnTo>
                    <a:lnTo>
                      <a:pt x="49" y="12"/>
                    </a:lnTo>
                    <a:lnTo>
                      <a:pt x="41" y="8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6">
                <a:extLst>
                  <a:ext uri="{FF2B5EF4-FFF2-40B4-BE49-F238E27FC236}">
                    <a16:creationId xmlns:a16="http://schemas.microsoft.com/office/drawing/2014/main" id="{C87C63C1-ADC1-0BB7-41DB-A3D48DFCB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2547"/>
                <a:ext cx="48" cy="108"/>
              </a:xfrm>
              <a:custGeom>
                <a:avLst/>
                <a:gdLst>
                  <a:gd name="T0" fmla="*/ 45 w 48"/>
                  <a:gd name="T1" fmla="*/ 10 h 108"/>
                  <a:gd name="T2" fmla="*/ 33 w 48"/>
                  <a:gd name="T3" fmla="*/ 0 h 108"/>
                  <a:gd name="T4" fmla="*/ 27 w 48"/>
                  <a:gd name="T5" fmla="*/ 0 h 108"/>
                  <a:gd name="T6" fmla="*/ 22 w 48"/>
                  <a:gd name="T7" fmla="*/ 5 h 108"/>
                  <a:gd name="T8" fmla="*/ 19 w 48"/>
                  <a:gd name="T9" fmla="*/ 10 h 108"/>
                  <a:gd name="T10" fmla="*/ 11 w 48"/>
                  <a:gd name="T11" fmla="*/ 12 h 108"/>
                  <a:gd name="T12" fmla="*/ 7 w 48"/>
                  <a:gd name="T13" fmla="*/ 20 h 108"/>
                  <a:gd name="T14" fmla="*/ 2 w 48"/>
                  <a:gd name="T15" fmla="*/ 22 h 108"/>
                  <a:gd name="T16" fmla="*/ 0 w 48"/>
                  <a:gd name="T17" fmla="*/ 31 h 108"/>
                  <a:gd name="T18" fmla="*/ 5 w 48"/>
                  <a:gd name="T19" fmla="*/ 37 h 108"/>
                  <a:gd name="T20" fmla="*/ 11 w 48"/>
                  <a:gd name="T21" fmla="*/ 43 h 108"/>
                  <a:gd name="T22" fmla="*/ 12 w 48"/>
                  <a:gd name="T23" fmla="*/ 51 h 108"/>
                  <a:gd name="T24" fmla="*/ 14 w 48"/>
                  <a:gd name="T25" fmla="*/ 55 h 108"/>
                  <a:gd name="T26" fmla="*/ 14 w 48"/>
                  <a:gd name="T27" fmla="*/ 96 h 108"/>
                  <a:gd name="T28" fmla="*/ 18 w 48"/>
                  <a:gd name="T29" fmla="*/ 108 h 108"/>
                  <a:gd name="T30" fmla="*/ 30 w 48"/>
                  <a:gd name="T31" fmla="*/ 106 h 108"/>
                  <a:gd name="T32" fmla="*/ 31 w 48"/>
                  <a:gd name="T33" fmla="*/ 77 h 108"/>
                  <a:gd name="T34" fmla="*/ 31 w 48"/>
                  <a:gd name="T35" fmla="*/ 66 h 108"/>
                  <a:gd name="T36" fmla="*/ 34 w 48"/>
                  <a:gd name="T37" fmla="*/ 55 h 108"/>
                  <a:gd name="T38" fmla="*/ 39 w 48"/>
                  <a:gd name="T39" fmla="*/ 49 h 108"/>
                  <a:gd name="T40" fmla="*/ 47 w 48"/>
                  <a:gd name="T41" fmla="*/ 38 h 108"/>
                  <a:gd name="T42" fmla="*/ 44 w 48"/>
                  <a:gd name="T43" fmla="*/ 34 h 108"/>
                  <a:gd name="T44" fmla="*/ 48 w 48"/>
                  <a:gd name="T45" fmla="*/ 27 h 108"/>
                  <a:gd name="T46" fmla="*/ 44 w 48"/>
                  <a:gd name="T47" fmla="*/ 16 h 108"/>
                  <a:gd name="T48" fmla="*/ 45 w 48"/>
                  <a:gd name="T49" fmla="*/ 10 h 108"/>
                  <a:gd name="T50" fmla="*/ 45 w 48"/>
                  <a:gd name="T51" fmla="*/ 1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108">
                    <a:moveTo>
                      <a:pt x="45" y="10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2" y="5"/>
                    </a:lnTo>
                    <a:lnTo>
                      <a:pt x="19" y="10"/>
                    </a:lnTo>
                    <a:lnTo>
                      <a:pt x="11" y="12"/>
                    </a:lnTo>
                    <a:lnTo>
                      <a:pt x="7" y="20"/>
                    </a:lnTo>
                    <a:lnTo>
                      <a:pt x="2" y="22"/>
                    </a:lnTo>
                    <a:lnTo>
                      <a:pt x="0" y="31"/>
                    </a:lnTo>
                    <a:lnTo>
                      <a:pt x="5" y="37"/>
                    </a:lnTo>
                    <a:lnTo>
                      <a:pt x="11" y="43"/>
                    </a:lnTo>
                    <a:lnTo>
                      <a:pt x="12" y="51"/>
                    </a:lnTo>
                    <a:lnTo>
                      <a:pt x="14" y="55"/>
                    </a:lnTo>
                    <a:lnTo>
                      <a:pt x="14" y="96"/>
                    </a:lnTo>
                    <a:lnTo>
                      <a:pt x="18" y="108"/>
                    </a:lnTo>
                    <a:lnTo>
                      <a:pt x="30" y="106"/>
                    </a:lnTo>
                    <a:lnTo>
                      <a:pt x="31" y="77"/>
                    </a:lnTo>
                    <a:lnTo>
                      <a:pt x="31" y="66"/>
                    </a:lnTo>
                    <a:lnTo>
                      <a:pt x="34" y="55"/>
                    </a:lnTo>
                    <a:lnTo>
                      <a:pt x="39" y="49"/>
                    </a:lnTo>
                    <a:lnTo>
                      <a:pt x="47" y="38"/>
                    </a:lnTo>
                    <a:lnTo>
                      <a:pt x="44" y="34"/>
                    </a:lnTo>
                    <a:lnTo>
                      <a:pt x="48" y="27"/>
                    </a:lnTo>
                    <a:lnTo>
                      <a:pt x="44" y="16"/>
                    </a:lnTo>
                    <a:lnTo>
                      <a:pt x="45" y="10"/>
                    </a:lnTo>
                    <a:lnTo>
                      <a:pt x="45" y="1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">
                <a:extLst>
                  <a:ext uri="{FF2B5EF4-FFF2-40B4-BE49-F238E27FC236}">
                    <a16:creationId xmlns:a16="http://schemas.microsoft.com/office/drawing/2014/main" id="{0C163692-D1DA-FB1D-DB0D-643952BD8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2496"/>
                <a:ext cx="120" cy="97"/>
              </a:xfrm>
              <a:custGeom>
                <a:avLst/>
                <a:gdLst>
                  <a:gd name="T0" fmla="*/ 92 w 120"/>
                  <a:gd name="T1" fmla="*/ 3 h 97"/>
                  <a:gd name="T2" fmla="*/ 82 w 120"/>
                  <a:gd name="T3" fmla="*/ 3 h 97"/>
                  <a:gd name="T4" fmla="*/ 78 w 120"/>
                  <a:gd name="T5" fmla="*/ 0 h 97"/>
                  <a:gd name="T6" fmla="*/ 70 w 120"/>
                  <a:gd name="T7" fmla="*/ 2 h 97"/>
                  <a:gd name="T8" fmla="*/ 55 w 120"/>
                  <a:gd name="T9" fmla="*/ 9 h 97"/>
                  <a:gd name="T10" fmla="*/ 52 w 120"/>
                  <a:gd name="T11" fmla="*/ 15 h 97"/>
                  <a:gd name="T12" fmla="*/ 40 w 120"/>
                  <a:gd name="T13" fmla="*/ 23 h 97"/>
                  <a:gd name="T14" fmla="*/ 38 w 120"/>
                  <a:gd name="T15" fmla="*/ 27 h 97"/>
                  <a:gd name="T16" fmla="*/ 31 w 120"/>
                  <a:gd name="T17" fmla="*/ 31 h 97"/>
                  <a:gd name="T18" fmla="*/ 24 w 120"/>
                  <a:gd name="T19" fmla="*/ 29 h 97"/>
                  <a:gd name="T20" fmla="*/ 19 w 120"/>
                  <a:gd name="T21" fmla="*/ 33 h 97"/>
                  <a:gd name="T22" fmla="*/ 17 w 120"/>
                  <a:gd name="T23" fmla="*/ 46 h 97"/>
                  <a:gd name="T24" fmla="*/ 5 w 120"/>
                  <a:gd name="T25" fmla="*/ 60 h 97"/>
                  <a:gd name="T26" fmla="*/ 5 w 120"/>
                  <a:gd name="T27" fmla="*/ 66 h 97"/>
                  <a:gd name="T28" fmla="*/ 0 w 120"/>
                  <a:gd name="T29" fmla="*/ 74 h 97"/>
                  <a:gd name="T30" fmla="*/ 2 w 120"/>
                  <a:gd name="T31" fmla="*/ 84 h 97"/>
                  <a:gd name="T32" fmla="*/ 9 w 120"/>
                  <a:gd name="T33" fmla="*/ 88 h 97"/>
                  <a:gd name="T34" fmla="*/ 12 w 120"/>
                  <a:gd name="T35" fmla="*/ 94 h 97"/>
                  <a:gd name="T36" fmla="*/ 19 w 120"/>
                  <a:gd name="T37" fmla="*/ 97 h 97"/>
                  <a:gd name="T38" fmla="*/ 24 w 120"/>
                  <a:gd name="T39" fmla="*/ 93 h 97"/>
                  <a:gd name="T40" fmla="*/ 31 w 120"/>
                  <a:gd name="T41" fmla="*/ 92 h 97"/>
                  <a:gd name="T42" fmla="*/ 42 w 120"/>
                  <a:gd name="T43" fmla="*/ 97 h 97"/>
                  <a:gd name="T44" fmla="*/ 40 w 120"/>
                  <a:gd name="T45" fmla="*/ 83 h 97"/>
                  <a:gd name="T46" fmla="*/ 40 w 120"/>
                  <a:gd name="T47" fmla="*/ 74 h 97"/>
                  <a:gd name="T48" fmla="*/ 68 w 120"/>
                  <a:gd name="T49" fmla="*/ 72 h 97"/>
                  <a:gd name="T50" fmla="*/ 75 w 120"/>
                  <a:gd name="T51" fmla="*/ 74 h 97"/>
                  <a:gd name="T52" fmla="*/ 80 w 120"/>
                  <a:gd name="T53" fmla="*/ 71 h 97"/>
                  <a:gd name="T54" fmla="*/ 87 w 120"/>
                  <a:gd name="T55" fmla="*/ 72 h 97"/>
                  <a:gd name="T56" fmla="*/ 100 w 120"/>
                  <a:gd name="T57" fmla="*/ 73 h 97"/>
                  <a:gd name="T58" fmla="*/ 105 w 120"/>
                  <a:gd name="T59" fmla="*/ 71 h 97"/>
                  <a:gd name="T60" fmla="*/ 109 w 120"/>
                  <a:gd name="T61" fmla="*/ 63 h 97"/>
                  <a:gd name="T62" fmla="*/ 117 w 120"/>
                  <a:gd name="T63" fmla="*/ 61 h 97"/>
                  <a:gd name="T64" fmla="*/ 120 w 120"/>
                  <a:gd name="T65" fmla="*/ 56 h 97"/>
                  <a:gd name="T66" fmla="*/ 120 w 120"/>
                  <a:gd name="T67" fmla="*/ 44 h 97"/>
                  <a:gd name="T68" fmla="*/ 103 w 120"/>
                  <a:gd name="T69" fmla="*/ 40 h 97"/>
                  <a:gd name="T70" fmla="*/ 102 w 120"/>
                  <a:gd name="T71" fmla="*/ 31 h 97"/>
                  <a:gd name="T72" fmla="*/ 93 w 120"/>
                  <a:gd name="T73" fmla="*/ 20 h 97"/>
                  <a:gd name="T74" fmla="*/ 91 w 120"/>
                  <a:gd name="T75" fmla="*/ 11 h 97"/>
                  <a:gd name="T76" fmla="*/ 92 w 120"/>
                  <a:gd name="T77" fmla="*/ 3 h 97"/>
                  <a:gd name="T78" fmla="*/ 92 w 120"/>
                  <a:gd name="T79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0" h="97">
                    <a:moveTo>
                      <a:pt x="92" y="3"/>
                    </a:moveTo>
                    <a:lnTo>
                      <a:pt x="82" y="3"/>
                    </a:lnTo>
                    <a:lnTo>
                      <a:pt x="78" y="0"/>
                    </a:lnTo>
                    <a:lnTo>
                      <a:pt x="70" y="2"/>
                    </a:lnTo>
                    <a:lnTo>
                      <a:pt x="55" y="9"/>
                    </a:lnTo>
                    <a:lnTo>
                      <a:pt x="52" y="15"/>
                    </a:lnTo>
                    <a:lnTo>
                      <a:pt x="40" y="23"/>
                    </a:lnTo>
                    <a:lnTo>
                      <a:pt x="38" y="27"/>
                    </a:lnTo>
                    <a:lnTo>
                      <a:pt x="31" y="31"/>
                    </a:lnTo>
                    <a:lnTo>
                      <a:pt x="24" y="29"/>
                    </a:lnTo>
                    <a:lnTo>
                      <a:pt x="19" y="33"/>
                    </a:lnTo>
                    <a:lnTo>
                      <a:pt x="17" y="46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9" y="88"/>
                    </a:lnTo>
                    <a:lnTo>
                      <a:pt x="12" y="94"/>
                    </a:lnTo>
                    <a:lnTo>
                      <a:pt x="19" y="97"/>
                    </a:lnTo>
                    <a:lnTo>
                      <a:pt x="24" y="93"/>
                    </a:lnTo>
                    <a:lnTo>
                      <a:pt x="31" y="92"/>
                    </a:lnTo>
                    <a:lnTo>
                      <a:pt x="42" y="97"/>
                    </a:lnTo>
                    <a:lnTo>
                      <a:pt x="40" y="83"/>
                    </a:lnTo>
                    <a:lnTo>
                      <a:pt x="40" y="74"/>
                    </a:lnTo>
                    <a:lnTo>
                      <a:pt x="68" y="72"/>
                    </a:lnTo>
                    <a:lnTo>
                      <a:pt x="75" y="74"/>
                    </a:lnTo>
                    <a:lnTo>
                      <a:pt x="80" y="71"/>
                    </a:lnTo>
                    <a:lnTo>
                      <a:pt x="87" y="72"/>
                    </a:lnTo>
                    <a:lnTo>
                      <a:pt x="100" y="73"/>
                    </a:lnTo>
                    <a:lnTo>
                      <a:pt x="105" y="71"/>
                    </a:lnTo>
                    <a:lnTo>
                      <a:pt x="109" y="63"/>
                    </a:lnTo>
                    <a:lnTo>
                      <a:pt x="117" y="61"/>
                    </a:lnTo>
                    <a:lnTo>
                      <a:pt x="120" y="56"/>
                    </a:lnTo>
                    <a:lnTo>
                      <a:pt x="120" y="44"/>
                    </a:lnTo>
                    <a:lnTo>
                      <a:pt x="103" y="40"/>
                    </a:lnTo>
                    <a:lnTo>
                      <a:pt x="102" y="31"/>
                    </a:lnTo>
                    <a:lnTo>
                      <a:pt x="93" y="20"/>
                    </a:lnTo>
                    <a:lnTo>
                      <a:pt x="91" y="11"/>
                    </a:lnTo>
                    <a:lnTo>
                      <a:pt x="92" y="3"/>
                    </a:lnTo>
                    <a:lnTo>
                      <a:pt x="92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8">
                <a:extLst>
                  <a:ext uri="{FF2B5EF4-FFF2-40B4-BE49-F238E27FC236}">
                    <a16:creationId xmlns:a16="http://schemas.microsoft.com/office/drawing/2014/main" id="{E9B9A8A2-C4D8-D007-D82E-154EDAAD4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" y="2294"/>
                <a:ext cx="80" cy="102"/>
              </a:xfrm>
              <a:custGeom>
                <a:avLst/>
                <a:gdLst>
                  <a:gd name="T0" fmla="*/ 79 w 80"/>
                  <a:gd name="T1" fmla="*/ 79 h 102"/>
                  <a:gd name="T2" fmla="*/ 66 w 80"/>
                  <a:gd name="T3" fmla="*/ 50 h 102"/>
                  <a:gd name="T4" fmla="*/ 62 w 80"/>
                  <a:gd name="T5" fmla="*/ 51 h 102"/>
                  <a:gd name="T6" fmla="*/ 61 w 80"/>
                  <a:gd name="T7" fmla="*/ 62 h 102"/>
                  <a:gd name="T8" fmla="*/ 51 w 80"/>
                  <a:gd name="T9" fmla="*/ 52 h 102"/>
                  <a:gd name="T10" fmla="*/ 55 w 80"/>
                  <a:gd name="T11" fmla="*/ 42 h 102"/>
                  <a:gd name="T12" fmla="*/ 61 w 80"/>
                  <a:gd name="T13" fmla="*/ 41 h 102"/>
                  <a:gd name="T14" fmla="*/ 66 w 80"/>
                  <a:gd name="T15" fmla="*/ 26 h 102"/>
                  <a:gd name="T16" fmla="*/ 56 w 80"/>
                  <a:gd name="T17" fmla="*/ 23 h 102"/>
                  <a:gd name="T18" fmla="*/ 42 w 80"/>
                  <a:gd name="T19" fmla="*/ 23 h 102"/>
                  <a:gd name="T20" fmla="*/ 27 w 80"/>
                  <a:gd name="T21" fmla="*/ 21 h 102"/>
                  <a:gd name="T22" fmla="*/ 24 w 80"/>
                  <a:gd name="T23" fmla="*/ 9 h 102"/>
                  <a:gd name="T24" fmla="*/ 16 w 80"/>
                  <a:gd name="T25" fmla="*/ 7 h 102"/>
                  <a:gd name="T26" fmla="*/ 3 w 80"/>
                  <a:gd name="T27" fmla="*/ 0 h 102"/>
                  <a:gd name="T28" fmla="*/ 0 w 80"/>
                  <a:gd name="T29" fmla="*/ 12 h 102"/>
                  <a:gd name="T30" fmla="*/ 12 w 80"/>
                  <a:gd name="T31" fmla="*/ 21 h 102"/>
                  <a:gd name="T32" fmla="*/ 4 w 80"/>
                  <a:gd name="T33" fmla="*/ 28 h 102"/>
                  <a:gd name="T34" fmla="*/ 2 w 80"/>
                  <a:gd name="T35" fmla="*/ 35 h 102"/>
                  <a:gd name="T36" fmla="*/ 12 w 80"/>
                  <a:gd name="T37" fmla="*/ 39 h 102"/>
                  <a:gd name="T38" fmla="*/ 11 w 80"/>
                  <a:gd name="T39" fmla="*/ 50 h 102"/>
                  <a:gd name="T40" fmla="*/ 18 w 80"/>
                  <a:gd name="T41" fmla="*/ 63 h 102"/>
                  <a:gd name="T42" fmla="*/ 23 w 80"/>
                  <a:gd name="T43" fmla="*/ 78 h 102"/>
                  <a:gd name="T44" fmla="*/ 28 w 80"/>
                  <a:gd name="T45" fmla="*/ 80 h 102"/>
                  <a:gd name="T46" fmla="*/ 33 w 80"/>
                  <a:gd name="T47" fmla="*/ 81 h 102"/>
                  <a:gd name="T48" fmla="*/ 35 w 80"/>
                  <a:gd name="T49" fmla="*/ 79 h 102"/>
                  <a:gd name="T50" fmla="*/ 42 w 80"/>
                  <a:gd name="T51" fmla="*/ 82 h 102"/>
                  <a:gd name="T52" fmla="*/ 46 w 80"/>
                  <a:gd name="T53" fmla="*/ 72 h 102"/>
                  <a:gd name="T54" fmla="*/ 43 w 80"/>
                  <a:gd name="T55" fmla="*/ 65 h 102"/>
                  <a:gd name="T56" fmla="*/ 58 w 80"/>
                  <a:gd name="T57" fmla="*/ 65 h 102"/>
                  <a:gd name="T58" fmla="*/ 65 w 80"/>
                  <a:gd name="T59" fmla="*/ 76 h 102"/>
                  <a:gd name="T60" fmla="*/ 70 w 80"/>
                  <a:gd name="T61" fmla="*/ 84 h 102"/>
                  <a:gd name="T62" fmla="*/ 72 w 80"/>
                  <a:gd name="T63" fmla="*/ 93 h 102"/>
                  <a:gd name="T64" fmla="*/ 77 w 80"/>
                  <a:gd name="T65" fmla="*/ 102 h 102"/>
                  <a:gd name="T66" fmla="*/ 74 w 80"/>
                  <a:gd name="T67" fmla="*/ 88 h 102"/>
                  <a:gd name="T68" fmla="*/ 80 w 80"/>
                  <a:gd name="T69" fmla="*/ 91 h 102"/>
                  <a:gd name="T70" fmla="*/ 79 w 80"/>
                  <a:gd name="T71" fmla="*/ 79 h 102"/>
                  <a:gd name="T72" fmla="*/ 79 w 80"/>
                  <a:gd name="T73" fmla="*/ 7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0" h="102">
                    <a:moveTo>
                      <a:pt x="79" y="79"/>
                    </a:moveTo>
                    <a:lnTo>
                      <a:pt x="66" y="50"/>
                    </a:lnTo>
                    <a:lnTo>
                      <a:pt x="62" y="51"/>
                    </a:lnTo>
                    <a:lnTo>
                      <a:pt x="61" y="62"/>
                    </a:lnTo>
                    <a:lnTo>
                      <a:pt x="51" y="52"/>
                    </a:lnTo>
                    <a:lnTo>
                      <a:pt x="55" y="42"/>
                    </a:lnTo>
                    <a:lnTo>
                      <a:pt x="61" y="41"/>
                    </a:lnTo>
                    <a:lnTo>
                      <a:pt x="66" y="26"/>
                    </a:lnTo>
                    <a:lnTo>
                      <a:pt x="56" y="23"/>
                    </a:lnTo>
                    <a:lnTo>
                      <a:pt x="42" y="23"/>
                    </a:lnTo>
                    <a:lnTo>
                      <a:pt x="27" y="21"/>
                    </a:lnTo>
                    <a:lnTo>
                      <a:pt x="24" y="9"/>
                    </a:lnTo>
                    <a:lnTo>
                      <a:pt x="16" y="7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12" y="21"/>
                    </a:lnTo>
                    <a:lnTo>
                      <a:pt x="4" y="28"/>
                    </a:lnTo>
                    <a:lnTo>
                      <a:pt x="2" y="35"/>
                    </a:lnTo>
                    <a:lnTo>
                      <a:pt x="12" y="39"/>
                    </a:lnTo>
                    <a:lnTo>
                      <a:pt x="11" y="50"/>
                    </a:lnTo>
                    <a:lnTo>
                      <a:pt x="18" y="63"/>
                    </a:lnTo>
                    <a:lnTo>
                      <a:pt x="23" y="78"/>
                    </a:lnTo>
                    <a:lnTo>
                      <a:pt x="28" y="80"/>
                    </a:lnTo>
                    <a:lnTo>
                      <a:pt x="33" y="81"/>
                    </a:lnTo>
                    <a:lnTo>
                      <a:pt x="35" y="79"/>
                    </a:lnTo>
                    <a:lnTo>
                      <a:pt x="42" y="82"/>
                    </a:lnTo>
                    <a:lnTo>
                      <a:pt x="46" y="72"/>
                    </a:lnTo>
                    <a:lnTo>
                      <a:pt x="43" y="65"/>
                    </a:lnTo>
                    <a:lnTo>
                      <a:pt x="58" y="65"/>
                    </a:lnTo>
                    <a:lnTo>
                      <a:pt x="65" y="76"/>
                    </a:lnTo>
                    <a:lnTo>
                      <a:pt x="70" y="84"/>
                    </a:lnTo>
                    <a:lnTo>
                      <a:pt x="72" y="93"/>
                    </a:lnTo>
                    <a:lnTo>
                      <a:pt x="77" y="102"/>
                    </a:lnTo>
                    <a:lnTo>
                      <a:pt x="74" y="88"/>
                    </a:lnTo>
                    <a:lnTo>
                      <a:pt x="80" y="91"/>
                    </a:lnTo>
                    <a:lnTo>
                      <a:pt x="79" y="79"/>
                    </a:lnTo>
                    <a:lnTo>
                      <a:pt x="79" y="7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9">
                <a:extLst>
                  <a:ext uri="{FF2B5EF4-FFF2-40B4-BE49-F238E27FC236}">
                    <a16:creationId xmlns:a16="http://schemas.microsoft.com/office/drawing/2014/main" id="{9ED9BB4C-6147-692F-34D5-00A930923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978"/>
                <a:ext cx="87" cy="52"/>
              </a:xfrm>
              <a:custGeom>
                <a:avLst/>
                <a:gdLst>
                  <a:gd name="T0" fmla="*/ 87 w 87"/>
                  <a:gd name="T1" fmla="*/ 10 h 52"/>
                  <a:gd name="T2" fmla="*/ 79 w 87"/>
                  <a:gd name="T3" fmla="*/ 7 h 52"/>
                  <a:gd name="T4" fmla="*/ 68 w 87"/>
                  <a:gd name="T5" fmla="*/ 2 h 52"/>
                  <a:gd name="T6" fmla="*/ 52 w 87"/>
                  <a:gd name="T7" fmla="*/ 5 h 52"/>
                  <a:gd name="T8" fmla="*/ 46 w 87"/>
                  <a:gd name="T9" fmla="*/ 10 h 52"/>
                  <a:gd name="T10" fmla="*/ 25 w 87"/>
                  <a:gd name="T11" fmla="*/ 9 h 52"/>
                  <a:gd name="T12" fmla="*/ 13 w 87"/>
                  <a:gd name="T13" fmla="*/ 6 h 52"/>
                  <a:gd name="T14" fmla="*/ 8 w 87"/>
                  <a:gd name="T15" fmla="*/ 7 h 52"/>
                  <a:gd name="T16" fmla="*/ 3 w 87"/>
                  <a:gd name="T17" fmla="*/ 0 h 52"/>
                  <a:gd name="T18" fmla="*/ 0 w 87"/>
                  <a:gd name="T19" fmla="*/ 5 h 52"/>
                  <a:gd name="T20" fmla="*/ 2 w 87"/>
                  <a:gd name="T21" fmla="*/ 11 h 52"/>
                  <a:gd name="T22" fmla="*/ 10 w 87"/>
                  <a:gd name="T23" fmla="*/ 18 h 52"/>
                  <a:gd name="T24" fmla="*/ 5 w 87"/>
                  <a:gd name="T25" fmla="*/ 24 h 52"/>
                  <a:gd name="T26" fmla="*/ 3 w 87"/>
                  <a:gd name="T27" fmla="*/ 29 h 52"/>
                  <a:gd name="T28" fmla="*/ 5 w 87"/>
                  <a:gd name="T29" fmla="*/ 31 h 52"/>
                  <a:gd name="T30" fmla="*/ 3 w 87"/>
                  <a:gd name="T31" fmla="*/ 33 h 52"/>
                  <a:gd name="T32" fmla="*/ 11 w 87"/>
                  <a:gd name="T33" fmla="*/ 39 h 52"/>
                  <a:gd name="T34" fmla="*/ 13 w 87"/>
                  <a:gd name="T35" fmla="*/ 51 h 52"/>
                  <a:gd name="T36" fmla="*/ 23 w 87"/>
                  <a:gd name="T37" fmla="*/ 51 h 52"/>
                  <a:gd name="T38" fmla="*/ 34 w 87"/>
                  <a:gd name="T39" fmla="*/ 47 h 52"/>
                  <a:gd name="T40" fmla="*/ 46 w 87"/>
                  <a:gd name="T41" fmla="*/ 52 h 52"/>
                  <a:gd name="T42" fmla="*/ 58 w 87"/>
                  <a:gd name="T43" fmla="*/ 51 h 52"/>
                  <a:gd name="T44" fmla="*/ 57 w 87"/>
                  <a:gd name="T45" fmla="*/ 42 h 52"/>
                  <a:gd name="T46" fmla="*/ 71 w 87"/>
                  <a:gd name="T47" fmla="*/ 37 h 52"/>
                  <a:gd name="T48" fmla="*/ 84 w 87"/>
                  <a:gd name="T49" fmla="*/ 39 h 52"/>
                  <a:gd name="T50" fmla="*/ 78 w 87"/>
                  <a:gd name="T51" fmla="*/ 29 h 52"/>
                  <a:gd name="T52" fmla="*/ 82 w 87"/>
                  <a:gd name="T53" fmla="*/ 17 h 52"/>
                  <a:gd name="T54" fmla="*/ 87 w 87"/>
                  <a:gd name="T55" fmla="*/ 10 h 52"/>
                  <a:gd name="T56" fmla="*/ 87 w 87"/>
                  <a:gd name="T57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52">
                    <a:moveTo>
                      <a:pt x="87" y="10"/>
                    </a:moveTo>
                    <a:lnTo>
                      <a:pt x="79" y="7"/>
                    </a:lnTo>
                    <a:lnTo>
                      <a:pt x="68" y="2"/>
                    </a:lnTo>
                    <a:lnTo>
                      <a:pt x="52" y="5"/>
                    </a:lnTo>
                    <a:lnTo>
                      <a:pt x="46" y="10"/>
                    </a:lnTo>
                    <a:lnTo>
                      <a:pt x="25" y="9"/>
                    </a:lnTo>
                    <a:lnTo>
                      <a:pt x="13" y="6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10" y="18"/>
                    </a:lnTo>
                    <a:lnTo>
                      <a:pt x="5" y="24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3" y="33"/>
                    </a:lnTo>
                    <a:lnTo>
                      <a:pt x="11" y="39"/>
                    </a:lnTo>
                    <a:lnTo>
                      <a:pt x="13" y="51"/>
                    </a:lnTo>
                    <a:lnTo>
                      <a:pt x="23" y="51"/>
                    </a:lnTo>
                    <a:lnTo>
                      <a:pt x="34" y="47"/>
                    </a:lnTo>
                    <a:lnTo>
                      <a:pt x="46" y="52"/>
                    </a:lnTo>
                    <a:lnTo>
                      <a:pt x="58" y="51"/>
                    </a:lnTo>
                    <a:lnTo>
                      <a:pt x="57" y="42"/>
                    </a:lnTo>
                    <a:lnTo>
                      <a:pt x="71" y="37"/>
                    </a:lnTo>
                    <a:lnTo>
                      <a:pt x="84" y="39"/>
                    </a:lnTo>
                    <a:lnTo>
                      <a:pt x="78" y="29"/>
                    </a:lnTo>
                    <a:lnTo>
                      <a:pt x="82" y="17"/>
                    </a:lnTo>
                    <a:lnTo>
                      <a:pt x="87" y="10"/>
                    </a:lnTo>
                    <a:lnTo>
                      <a:pt x="87" y="1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20">
                <a:extLst>
                  <a:ext uri="{FF2B5EF4-FFF2-40B4-BE49-F238E27FC236}">
                    <a16:creationId xmlns:a16="http://schemas.microsoft.com/office/drawing/2014/main" id="{74883532-BEF7-2E97-A40A-178068DD9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1962"/>
                <a:ext cx="56" cy="44"/>
              </a:xfrm>
              <a:custGeom>
                <a:avLst/>
                <a:gdLst>
                  <a:gd name="T0" fmla="*/ 18 w 56"/>
                  <a:gd name="T1" fmla="*/ 0 h 44"/>
                  <a:gd name="T2" fmla="*/ 11 w 56"/>
                  <a:gd name="T3" fmla="*/ 0 h 44"/>
                  <a:gd name="T4" fmla="*/ 9 w 56"/>
                  <a:gd name="T5" fmla="*/ 3 h 44"/>
                  <a:gd name="T6" fmla="*/ 3 w 56"/>
                  <a:gd name="T7" fmla="*/ 0 h 44"/>
                  <a:gd name="T8" fmla="*/ 0 w 56"/>
                  <a:gd name="T9" fmla="*/ 7 h 44"/>
                  <a:gd name="T10" fmla="*/ 8 w 56"/>
                  <a:gd name="T11" fmla="*/ 14 h 44"/>
                  <a:gd name="T12" fmla="*/ 11 w 56"/>
                  <a:gd name="T13" fmla="*/ 20 h 44"/>
                  <a:gd name="T14" fmla="*/ 18 w 56"/>
                  <a:gd name="T15" fmla="*/ 26 h 44"/>
                  <a:gd name="T16" fmla="*/ 24 w 56"/>
                  <a:gd name="T17" fmla="*/ 30 h 44"/>
                  <a:gd name="T18" fmla="*/ 30 w 56"/>
                  <a:gd name="T19" fmla="*/ 37 h 44"/>
                  <a:gd name="T20" fmla="*/ 44 w 56"/>
                  <a:gd name="T21" fmla="*/ 44 h 44"/>
                  <a:gd name="T22" fmla="*/ 45 w 56"/>
                  <a:gd name="T23" fmla="*/ 35 h 44"/>
                  <a:gd name="T24" fmla="*/ 49 w 56"/>
                  <a:gd name="T25" fmla="*/ 30 h 44"/>
                  <a:gd name="T26" fmla="*/ 51 w 56"/>
                  <a:gd name="T27" fmla="*/ 29 h 44"/>
                  <a:gd name="T28" fmla="*/ 55 w 56"/>
                  <a:gd name="T29" fmla="*/ 28 h 44"/>
                  <a:gd name="T30" fmla="*/ 56 w 56"/>
                  <a:gd name="T31" fmla="*/ 20 h 44"/>
                  <a:gd name="T32" fmla="*/ 48 w 56"/>
                  <a:gd name="T33" fmla="*/ 14 h 44"/>
                  <a:gd name="T34" fmla="*/ 51 w 56"/>
                  <a:gd name="T35" fmla="*/ 6 h 44"/>
                  <a:gd name="T36" fmla="*/ 46 w 56"/>
                  <a:gd name="T37" fmla="*/ 6 h 44"/>
                  <a:gd name="T38" fmla="*/ 46 w 56"/>
                  <a:gd name="T39" fmla="*/ 6 h 44"/>
                  <a:gd name="T40" fmla="*/ 39 w 56"/>
                  <a:gd name="T41" fmla="*/ 2 h 44"/>
                  <a:gd name="T42" fmla="*/ 30 w 56"/>
                  <a:gd name="T43" fmla="*/ 2 h 44"/>
                  <a:gd name="T44" fmla="*/ 18 w 56"/>
                  <a:gd name="T45" fmla="*/ 0 h 44"/>
                  <a:gd name="T46" fmla="*/ 18 w 56"/>
                  <a:gd name="T4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" h="44">
                    <a:moveTo>
                      <a:pt x="18" y="0"/>
                    </a:moveTo>
                    <a:lnTo>
                      <a:pt x="11" y="0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8" y="26"/>
                    </a:lnTo>
                    <a:lnTo>
                      <a:pt x="24" y="30"/>
                    </a:lnTo>
                    <a:lnTo>
                      <a:pt x="30" y="37"/>
                    </a:lnTo>
                    <a:lnTo>
                      <a:pt x="44" y="44"/>
                    </a:lnTo>
                    <a:lnTo>
                      <a:pt x="45" y="35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5" y="28"/>
                    </a:lnTo>
                    <a:lnTo>
                      <a:pt x="56" y="20"/>
                    </a:lnTo>
                    <a:lnTo>
                      <a:pt x="48" y="14"/>
                    </a:lnTo>
                    <a:lnTo>
                      <a:pt x="51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39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21">
                <a:extLst>
                  <a:ext uri="{FF2B5EF4-FFF2-40B4-BE49-F238E27FC236}">
                    <a16:creationId xmlns:a16="http://schemas.microsoft.com/office/drawing/2014/main" id="{7159A03D-D5BA-5747-45D3-BC319578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774"/>
                <a:ext cx="125" cy="82"/>
              </a:xfrm>
              <a:custGeom>
                <a:avLst/>
                <a:gdLst>
                  <a:gd name="T0" fmla="*/ 70 w 125"/>
                  <a:gd name="T1" fmla="*/ 5 h 82"/>
                  <a:gd name="T2" fmla="*/ 55 w 125"/>
                  <a:gd name="T3" fmla="*/ 0 h 82"/>
                  <a:gd name="T4" fmla="*/ 43 w 125"/>
                  <a:gd name="T5" fmla="*/ 7 h 82"/>
                  <a:gd name="T6" fmla="*/ 36 w 125"/>
                  <a:gd name="T7" fmla="*/ 9 h 82"/>
                  <a:gd name="T8" fmla="*/ 38 w 125"/>
                  <a:gd name="T9" fmla="*/ 16 h 82"/>
                  <a:gd name="T10" fmla="*/ 28 w 125"/>
                  <a:gd name="T11" fmla="*/ 22 h 82"/>
                  <a:gd name="T12" fmla="*/ 27 w 125"/>
                  <a:gd name="T13" fmla="*/ 32 h 82"/>
                  <a:gd name="T14" fmla="*/ 13 w 125"/>
                  <a:gd name="T15" fmla="*/ 38 h 82"/>
                  <a:gd name="T16" fmla="*/ 1 w 125"/>
                  <a:gd name="T17" fmla="*/ 38 h 82"/>
                  <a:gd name="T18" fmla="*/ 2 w 125"/>
                  <a:gd name="T19" fmla="*/ 45 h 82"/>
                  <a:gd name="T20" fmla="*/ 7 w 125"/>
                  <a:gd name="T21" fmla="*/ 52 h 82"/>
                  <a:gd name="T22" fmla="*/ 8 w 125"/>
                  <a:gd name="T23" fmla="*/ 58 h 82"/>
                  <a:gd name="T24" fmla="*/ 0 w 125"/>
                  <a:gd name="T25" fmla="*/ 62 h 82"/>
                  <a:gd name="T26" fmla="*/ 6 w 125"/>
                  <a:gd name="T27" fmla="*/ 70 h 82"/>
                  <a:gd name="T28" fmla="*/ 7 w 125"/>
                  <a:gd name="T29" fmla="*/ 77 h 82"/>
                  <a:gd name="T30" fmla="*/ 13 w 125"/>
                  <a:gd name="T31" fmla="*/ 77 h 82"/>
                  <a:gd name="T32" fmla="*/ 20 w 125"/>
                  <a:gd name="T33" fmla="*/ 72 h 82"/>
                  <a:gd name="T34" fmla="*/ 30 w 125"/>
                  <a:gd name="T35" fmla="*/ 72 h 82"/>
                  <a:gd name="T36" fmla="*/ 44 w 125"/>
                  <a:gd name="T37" fmla="*/ 73 h 82"/>
                  <a:gd name="T38" fmla="*/ 60 w 125"/>
                  <a:gd name="T39" fmla="*/ 77 h 82"/>
                  <a:gd name="T40" fmla="*/ 71 w 125"/>
                  <a:gd name="T41" fmla="*/ 77 h 82"/>
                  <a:gd name="T42" fmla="*/ 76 w 125"/>
                  <a:gd name="T43" fmla="*/ 80 h 82"/>
                  <a:gd name="T44" fmla="*/ 81 w 125"/>
                  <a:gd name="T45" fmla="*/ 77 h 82"/>
                  <a:gd name="T46" fmla="*/ 85 w 125"/>
                  <a:gd name="T47" fmla="*/ 81 h 82"/>
                  <a:gd name="T48" fmla="*/ 97 w 125"/>
                  <a:gd name="T49" fmla="*/ 80 h 82"/>
                  <a:gd name="T50" fmla="*/ 102 w 125"/>
                  <a:gd name="T51" fmla="*/ 82 h 82"/>
                  <a:gd name="T52" fmla="*/ 101 w 125"/>
                  <a:gd name="T53" fmla="*/ 73 h 82"/>
                  <a:gd name="T54" fmla="*/ 105 w 125"/>
                  <a:gd name="T55" fmla="*/ 70 h 82"/>
                  <a:gd name="T56" fmla="*/ 117 w 125"/>
                  <a:gd name="T57" fmla="*/ 69 h 82"/>
                  <a:gd name="T58" fmla="*/ 117 w 125"/>
                  <a:gd name="T59" fmla="*/ 69 h 82"/>
                  <a:gd name="T60" fmla="*/ 111 w 125"/>
                  <a:gd name="T61" fmla="*/ 58 h 82"/>
                  <a:gd name="T62" fmla="*/ 107 w 125"/>
                  <a:gd name="T63" fmla="*/ 52 h 82"/>
                  <a:gd name="T64" fmla="*/ 109 w 125"/>
                  <a:gd name="T65" fmla="*/ 51 h 82"/>
                  <a:gd name="T66" fmla="*/ 120 w 125"/>
                  <a:gd name="T67" fmla="*/ 51 h 82"/>
                  <a:gd name="T68" fmla="*/ 125 w 125"/>
                  <a:gd name="T69" fmla="*/ 47 h 82"/>
                  <a:gd name="T70" fmla="*/ 120 w 125"/>
                  <a:gd name="T71" fmla="*/ 43 h 82"/>
                  <a:gd name="T72" fmla="*/ 110 w 125"/>
                  <a:gd name="T73" fmla="*/ 40 h 82"/>
                  <a:gd name="T74" fmla="*/ 111 w 125"/>
                  <a:gd name="T75" fmla="*/ 37 h 82"/>
                  <a:gd name="T76" fmla="*/ 104 w 125"/>
                  <a:gd name="T77" fmla="*/ 34 h 82"/>
                  <a:gd name="T78" fmla="*/ 94 w 125"/>
                  <a:gd name="T79" fmla="*/ 23 h 82"/>
                  <a:gd name="T80" fmla="*/ 96 w 125"/>
                  <a:gd name="T81" fmla="*/ 19 h 82"/>
                  <a:gd name="T82" fmla="*/ 93 w 125"/>
                  <a:gd name="T83" fmla="*/ 10 h 82"/>
                  <a:gd name="T84" fmla="*/ 79 w 125"/>
                  <a:gd name="T85" fmla="*/ 6 h 82"/>
                  <a:gd name="T86" fmla="*/ 73 w 125"/>
                  <a:gd name="T87" fmla="*/ 8 h 82"/>
                  <a:gd name="T88" fmla="*/ 70 w 125"/>
                  <a:gd name="T89" fmla="*/ 5 h 82"/>
                  <a:gd name="T90" fmla="*/ 70 w 125"/>
                  <a:gd name="T91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5" h="82">
                    <a:moveTo>
                      <a:pt x="70" y="5"/>
                    </a:moveTo>
                    <a:lnTo>
                      <a:pt x="55" y="0"/>
                    </a:lnTo>
                    <a:lnTo>
                      <a:pt x="43" y="7"/>
                    </a:lnTo>
                    <a:lnTo>
                      <a:pt x="36" y="9"/>
                    </a:lnTo>
                    <a:lnTo>
                      <a:pt x="38" y="16"/>
                    </a:lnTo>
                    <a:lnTo>
                      <a:pt x="28" y="22"/>
                    </a:lnTo>
                    <a:lnTo>
                      <a:pt x="27" y="32"/>
                    </a:lnTo>
                    <a:lnTo>
                      <a:pt x="13" y="38"/>
                    </a:lnTo>
                    <a:lnTo>
                      <a:pt x="1" y="38"/>
                    </a:lnTo>
                    <a:lnTo>
                      <a:pt x="2" y="45"/>
                    </a:lnTo>
                    <a:lnTo>
                      <a:pt x="7" y="52"/>
                    </a:lnTo>
                    <a:lnTo>
                      <a:pt x="8" y="58"/>
                    </a:lnTo>
                    <a:lnTo>
                      <a:pt x="0" y="62"/>
                    </a:lnTo>
                    <a:lnTo>
                      <a:pt x="6" y="70"/>
                    </a:lnTo>
                    <a:lnTo>
                      <a:pt x="7" y="77"/>
                    </a:lnTo>
                    <a:lnTo>
                      <a:pt x="13" y="77"/>
                    </a:lnTo>
                    <a:lnTo>
                      <a:pt x="20" y="72"/>
                    </a:lnTo>
                    <a:lnTo>
                      <a:pt x="30" y="72"/>
                    </a:lnTo>
                    <a:lnTo>
                      <a:pt x="44" y="73"/>
                    </a:lnTo>
                    <a:lnTo>
                      <a:pt x="60" y="77"/>
                    </a:lnTo>
                    <a:lnTo>
                      <a:pt x="71" y="77"/>
                    </a:lnTo>
                    <a:lnTo>
                      <a:pt x="76" y="80"/>
                    </a:lnTo>
                    <a:lnTo>
                      <a:pt x="81" y="77"/>
                    </a:lnTo>
                    <a:lnTo>
                      <a:pt x="85" y="81"/>
                    </a:lnTo>
                    <a:lnTo>
                      <a:pt x="97" y="80"/>
                    </a:lnTo>
                    <a:lnTo>
                      <a:pt x="102" y="82"/>
                    </a:lnTo>
                    <a:lnTo>
                      <a:pt x="101" y="73"/>
                    </a:lnTo>
                    <a:lnTo>
                      <a:pt x="105" y="70"/>
                    </a:lnTo>
                    <a:lnTo>
                      <a:pt x="117" y="69"/>
                    </a:lnTo>
                    <a:lnTo>
                      <a:pt x="117" y="69"/>
                    </a:lnTo>
                    <a:lnTo>
                      <a:pt x="111" y="58"/>
                    </a:lnTo>
                    <a:lnTo>
                      <a:pt x="107" y="52"/>
                    </a:lnTo>
                    <a:lnTo>
                      <a:pt x="109" y="51"/>
                    </a:lnTo>
                    <a:lnTo>
                      <a:pt x="120" y="51"/>
                    </a:lnTo>
                    <a:lnTo>
                      <a:pt x="125" y="47"/>
                    </a:lnTo>
                    <a:lnTo>
                      <a:pt x="120" y="43"/>
                    </a:lnTo>
                    <a:lnTo>
                      <a:pt x="110" y="40"/>
                    </a:lnTo>
                    <a:lnTo>
                      <a:pt x="111" y="37"/>
                    </a:lnTo>
                    <a:lnTo>
                      <a:pt x="104" y="34"/>
                    </a:lnTo>
                    <a:lnTo>
                      <a:pt x="94" y="23"/>
                    </a:lnTo>
                    <a:lnTo>
                      <a:pt x="96" y="19"/>
                    </a:lnTo>
                    <a:lnTo>
                      <a:pt x="93" y="10"/>
                    </a:lnTo>
                    <a:lnTo>
                      <a:pt x="79" y="6"/>
                    </a:lnTo>
                    <a:lnTo>
                      <a:pt x="73" y="8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22">
                <a:extLst>
                  <a:ext uri="{FF2B5EF4-FFF2-40B4-BE49-F238E27FC236}">
                    <a16:creationId xmlns:a16="http://schemas.microsoft.com/office/drawing/2014/main" id="{03076EA8-09B0-3014-C483-CD6EAFF78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2435"/>
                <a:ext cx="23" cy="47"/>
              </a:xfrm>
              <a:custGeom>
                <a:avLst/>
                <a:gdLst>
                  <a:gd name="T0" fmla="*/ 5 w 23"/>
                  <a:gd name="T1" fmla="*/ 47 h 47"/>
                  <a:gd name="T2" fmla="*/ 9 w 23"/>
                  <a:gd name="T3" fmla="*/ 41 h 47"/>
                  <a:gd name="T4" fmla="*/ 12 w 23"/>
                  <a:gd name="T5" fmla="*/ 40 h 47"/>
                  <a:gd name="T6" fmla="*/ 15 w 23"/>
                  <a:gd name="T7" fmla="*/ 35 h 47"/>
                  <a:gd name="T8" fmla="*/ 18 w 23"/>
                  <a:gd name="T9" fmla="*/ 26 h 47"/>
                  <a:gd name="T10" fmla="*/ 17 w 23"/>
                  <a:gd name="T11" fmla="*/ 25 h 47"/>
                  <a:gd name="T12" fmla="*/ 19 w 23"/>
                  <a:gd name="T13" fmla="*/ 19 h 47"/>
                  <a:gd name="T14" fmla="*/ 19 w 23"/>
                  <a:gd name="T15" fmla="*/ 16 h 47"/>
                  <a:gd name="T16" fmla="*/ 22 w 23"/>
                  <a:gd name="T17" fmla="*/ 8 h 47"/>
                  <a:gd name="T18" fmla="*/ 23 w 23"/>
                  <a:gd name="T19" fmla="*/ 3 h 47"/>
                  <a:gd name="T20" fmla="*/ 20 w 23"/>
                  <a:gd name="T21" fmla="*/ 3 h 47"/>
                  <a:gd name="T22" fmla="*/ 20 w 23"/>
                  <a:gd name="T23" fmla="*/ 0 h 47"/>
                  <a:gd name="T24" fmla="*/ 17 w 23"/>
                  <a:gd name="T25" fmla="*/ 0 h 47"/>
                  <a:gd name="T26" fmla="*/ 10 w 23"/>
                  <a:gd name="T27" fmla="*/ 12 h 47"/>
                  <a:gd name="T28" fmla="*/ 7 w 23"/>
                  <a:gd name="T29" fmla="*/ 9 h 47"/>
                  <a:gd name="T30" fmla="*/ 6 w 23"/>
                  <a:gd name="T31" fmla="*/ 10 h 47"/>
                  <a:gd name="T32" fmla="*/ 5 w 23"/>
                  <a:gd name="T33" fmla="*/ 13 h 47"/>
                  <a:gd name="T34" fmla="*/ 3 w 23"/>
                  <a:gd name="T35" fmla="*/ 27 h 47"/>
                  <a:gd name="T36" fmla="*/ 0 w 23"/>
                  <a:gd name="T37" fmla="*/ 47 h 47"/>
                  <a:gd name="T38" fmla="*/ 5 w 23"/>
                  <a:gd name="T39" fmla="*/ 47 h 47"/>
                  <a:gd name="T40" fmla="*/ 5 w 23"/>
                  <a:gd name="T4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47">
                    <a:moveTo>
                      <a:pt x="5" y="47"/>
                    </a:moveTo>
                    <a:lnTo>
                      <a:pt x="9" y="41"/>
                    </a:lnTo>
                    <a:lnTo>
                      <a:pt x="12" y="40"/>
                    </a:lnTo>
                    <a:lnTo>
                      <a:pt x="15" y="35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9" y="19"/>
                    </a:lnTo>
                    <a:lnTo>
                      <a:pt x="19" y="16"/>
                    </a:lnTo>
                    <a:lnTo>
                      <a:pt x="22" y="8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0" y="12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3"/>
                    </a:lnTo>
                    <a:lnTo>
                      <a:pt x="3" y="27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5" y="4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23">
                <a:extLst>
                  <a:ext uri="{FF2B5EF4-FFF2-40B4-BE49-F238E27FC236}">
                    <a16:creationId xmlns:a16="http://schemas.microsoft.com/office/drawing/2014/main" id="{9E9C8C80-9BDF-0944-A24A-C68B261D3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2938"/>
                <a:ext cx="196" cy="233"/>
              </a:xfrm>
              <a:custGeom>
                <a:avLst/>
                <a:gdLst>
                  <a:gd name="T0" fmla="*/ 189 w 196"/>
                  <a:gd name="T1" fmla="*/ 185 h 233"/>
                  <a:gd name="T2" fmla="*/ 194 w 196"/>
                  <a:gd name="T3" fmla="*/ 182 h 233"/>
                  <a:gd name="T4" fmla="*/ 192 w 196"/>
                  <a:gd name="T5" fmla="*/ 171 h 233"/>
                  <a:gd name="T6" fmla="*/ 195 w 196"/>
                  <a:gd name="T7" fmla="*/ 163 h 233"/>
                  <a:gd name="T8" fmla="*/ 196 w 196"/>
                  <a:gd name="T9" fmla="*/ 149 h 233"/>
                  <a:gd name="T10" fmla="*/ 192 w 196"/>
                  <a:gd name="T11" fmla="*/ 138 h 233"/>
                  <a:gd name="T12" fmla="*/ 183 w 196"/>
                  <a:gd name="T13" fmla="*/ 133 h 233"/>
                  <a:gd name="T14" fmla="*/ 181 w 196"/>
                  <a:gd name="T15" fmla="*/ 126 h 233"/>
                  <a:gd name="T16" fmla="*/ 182 w 196"/>
                  <a:gd name="T17" fmla="*/ 117 h 233"/>
                  <a:gd name="T18" fmla="*/ 152 w 196"/>
                  <a:gd name="T19" fmla="*/ 115 h 233"/>
                  <a:gd name="T20" fmla="*/ 145 w 196"/>
                  <a:gd name="T21" fmla="*/ 95 h 233"/>
                  <a:gd name="T22" fmla="*/ 150 w 196"/>
                  <a:gd name="T23" fmla="*/ 94 h 233"/>
                  <a:gd name="T24" fmla="*/ 149 w 196"/>
                  <a:gd name="T25" fmla="*/ 87 h 233"/>
                  <a:gd name="T26" fmla="*/ 145 w 196"/>
                  <a:gd name="T27" fmla="*/ 82 h 233"/>
                  <a:gd name="T28" fmla="*/ 144 w 196"/>
                  <a:gd name="T29" fmla="*/ 71 h 233"/>
                  <a:gd name="T30" fmla="*/ 135 w 196"/>
                  <a:gd name="T31" fmla="*/ 66 h 233"/>
                  <a:gd name="T32" fmla="*/ 125 w 196"/>
                  <a:gd name="T33" fmla="*/ 66 h 233"/>
                  <a:gd name="T34" fmla="*/ 118 w 196"/>
                  <a:gd name="T35" fmla="*/ 61 h 233"/>
                  <a:gd name="T36" fmla="*/ 108 w 196"/>
                  <a:gd name="T37" fmla="*/ 58 h 233"/>
                  <a:gd name="T38" fmla="*/ 101 w 196"/>
                  <a:gd name="T39" fmla="*/ 51 h 233"/>
                  <a:gd name="T40" fmla="*/ 83 w 196"/>
                  <a:gd name="T41" fmla="*/ 48 h 233"/>
                  <a:gd name="T42" fmla="*/ 65 w 196"/>
                  <a:gd name="T43" fmla="*/ 32 h 233"/>
                  <a:gd name="T44" fmla="*/ 66 w 196"/>
                  <a:gd name="T45" fmla="*/ 20 h 233"/>
                  <a:gd name="T46" fmla="*/ 64 w 196"/>
                  <a:gd name="T47" fmla="*/ 13 h 233"/>
                  <a:gd name="T48" fmla="*/ 64 w 196"/>
                  <a:gd name="T49" fmla="*/ 0 h 233"/>
                  <a:gd name="T50" fmla="*/ 44 w 196"/>
                  <a:gd name="T51" fmla="*/ 3 h 233"/>
                  <a:gd name="T52" fmla="*/ 36 w 196"/>
                  <a:gd name="T53" fmla="*/ 10 h 233"/>
                  <a:gd name="T54" fmla="*/ 23 w 196"/>
                  <a:gd name="T55" fmla="*/ 17 h 233"/>
                  <a:gd name="T56" fmla="*/ 19 w 196"/>
                  <a:gd name="T57" fmla="*/ 22 h 233"/>
                  <a:gd name="T58" fmla="*/ 12 w 196"/>
                  <a:gd name="T59" fmla="*/ 23 h 233"/>
                  <a:gd name="T60" fmla="*/ 0 w 196"/>
                  <a:gd name="T61" fmla="*/ 21 h 233"/>
                  <a:gd name="T62" fmla="*/ 15 w 196"/>
                  <a:gd name="T63" fmla="*/ 49 h 233"/>
                  <a:gd name="T64" fmla="*/ 12 w 196"/>
                  <a:gd name="T65" fmla="*/ 56 h 233"/>
                  <a:gd name="T66" fmla="*/ 12 w 196"/>
                  <a:gd name="T67" fmla="*/ 68 h 233"/>
                  <a:gd name="T68" fmla="*/ 13 w 196"/>
                  <a:gd name="T69" fmla="*/ 83 h 233"/>
                  <a:gd name="T70" fmla="*/ 8 w 196"/>
                  <a:gd name="T71" fmla="*/ 92 h 233"/>
                  <a:gd name="T72" fmla="*/ 11 w 196"/>
                  <a:gd name="T73" fmla="*/ 99 h 233"/>
                  <a:gd name="T74" fmla="*/ 8 w 196"/>
                  <a:gd name="T75" fmla="*/ 105 h 233"/>
                  <a:gd name="T76" fmla="*/ 16 w 196"/>
                  <a:gd name="T77" fmla="*/ 119 h 233"/>
                  <a:gd name="T78" fmla="*/ 8 w 196"/>
                  <a:gd name="T79" fmla="*/ 139 h 233"/>
                  <a:gd name="T80" fmla="*/ 17 w 196"/>
                  <a:gd name="T81" fmla="*/ 151 h 233"/>
                  <a:gd name="T82" fmla="*/ 20 w 196"/>
                  <a:gd name="T83" fmla="*/ 164 h 233"/>
                  <a:gd name="T84" fmla="*/ 29 w 196"/>
                  <a:gd name="T85" fmla="*/ 171 h 233"/>
                  <a:gd name="T86" fmla="*/ 26 w 196"/>
                  <a:gd name="T87" fmla="*/ 189 h 233"/>
                  <a:gd name="T88" fmla="*/ 36 w 196"/>
                  <a:gd name="T89" fmla="*/ 209 h 233"/>
                  <a:gd name="T90" fmla="*/ 45 w 196"/>
                  <a:gd name="T91" fmla="*/ 233 h 233"/>
                  <a:gd name="T92" fmla="*/ 56 w 196"/>
                  <a:gd name="T93" fmla="*/ 230 h 233"/>
                  <a:gd name="T94" fmla="*/ 67 w 196"/>
                  <a:gd name="T95" fmla="*/ 214 h 233"/>
                  <a:gd name="T96" fmla="*/ 88 w 196"/>
                  <a:gd name="T97" fmla="*/ 219 h 233"/>
                  <a:gd name="T98" fmla="*/ 98 w 196"/>
                  <a:gd name="T99" fmla="*/ 232 h 233"/>
                  <a:gd name="T100" fmla="*/ 103 w 196"/>
                  <a:gd name="T101" fmla="*/ 217 h 233"/>
                  <a:gd name="T102" fmla="*/ 120 w 196"/>
                  <a:gd name="T103" fmla="*/ 219 h 233"/>
                  <a:gd name="T104" fmla="*/ 123 w 196"/>
                  <a:gd name="T105" fmla="*/ 222 h 233"/>
                  <a:gd name="T106" fmla="*/ 127 w 196"/>
                  <a:gd name="T107" fmla="*/ 200 h 233"/>
                  <a:gd name="T108" fmla="*/ 126 w 196"/>
                  <a:gd name="T109" fmla="*/ 191 h 233"/>
                  <a:gd name="T110" fmla="*/ 133 w 196"/>
                  <a:gd name="T111" fmla="*/ 175 h 233"/>
                  <a:gd name="T112" fmla="*/ 159 w 196"/>
                  <a:gd name="T113" fmla="*/ 170 h 233"/>
                  <a:gd name="T114" fmla="*/ 173 w 196"/>
                  <a:gd name="T115" fmla="*/ 170 h 233"/>
                  <a:gd name="T116" fmla="*/ 189 w 196"/>
                  <a:gd name="T117" fmla="*/ 179 h 233"/>
                  <a:gd name="T118" fmla="*/ 189 w 196"/>
                  <a:gd name="T119" fmla="*/ 185 h 233"/>
                  <a:gd name="T120" fmla="*/ 189 w 196"/>
                  <a:gd name="T121" fmla="*/ 18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33">
                    <a:moveTo>
                      <a:pt x="189" y="185"/>
                    </a:moveTo>
                    <a:lnTo>
                      <a:pt x="194" y="182"/>
                    </a:lnTo>
                    <a:lnTo>
                      <a:pt x="192" y="171"/>
                    </a:lnTo>
                    <a:lnTo>
                      <a:pt x="195" y="163"/>
                    </a:lnTo>
                    <a:lnTo>
                      <a:pt x="196" y="149"/>
                    </a:lnTo>
                    <a:lnTo>
                      <a:pt x="192" y="138"/>
                    </a:lnTo>
                    <a:lnTo>
                      <a:pt x="183" y="133"/>
                    </a:lnTo>
                    <a:lnTo>
                      <a:pt x="181" y="126"/>
                    </a:lnTo>
                    <a:lnTo>
                      <a:pt x="182" y="117"/>
                    </a:lnTo>
                    <a:lnTo>
                      <a:pt x="152" y="115"/>
                    </a:lnTo>
                    <a:lnTo>
                      <a:pt x="145" y="95"/>
                    </a:lnTo>
                    <a:lnTo>
                      <a:pt x="150" y="94"/>
                    </a:lnTo>
                    <a:lnTo>
                      <a:pt x="149" y="87"/>
                    </a:lnTo>
                    <a:lnTo>
                      <a:pt x="145" y="82"/>
                    </a:lnTo>
                    <a:lnTo>
                      <a:pt x="144" y="71"/>
                    </a:lnTo>
                    <a:lnTo>
                      <a:pt x="135" y="66"/>
                    </a:lnTo>
                    <a:lnTo>
                      <a:pt x="125" y="66"/>
                    </a:lnTo>
                    <a:lnTo>
                      <a:pt x="118" y="61"/>
                    </a:lnTo>
                    <a:lnTo>
                      <a:pt x="108" y="58"/>
                    </a:lnTo>
                    <a:lnTo>
                      <a:pt x="101" y="51"/>
                    </a:lnTo>
                    <a:lnTo>
                      <a:pt x="83" y="48"/>
                    </a:lnTo>
                    <a:lnTo>
                      <a:pt x="65" y="32"/>
                    </a:lnTo>
                    <a:lnTo>
                      <a:pt x="66" y="20"/>
                    </a:lnTo>
                    <a:lnTo>
                      <a:pt x="64" y="13"/>
                    </a:lnTo>
                    <a:lnTo>
                      <a:pt x="64" y="0"/>
                    </a:lnTo>
                    <a:lnTo>
                      <a:pt x="44" y="3"/>
                    </a:lnTo>
                    <a:lnTo>
                      <a:pt x="36" y="10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2" y="23"/>
                    </a:lnTo>
                    <a:lnTo>
                      <a:pt x="0" y="21"/>
                    </a:lnTo>
                    <a:lnTo>
                      <a:pt x="15" y="49"/>
                    </a:lnTo>
                    <a:lnTo>
                      <a:pt x="12" y="56"/>
                    </a:lnTo>
                    <a:lnTo>
                      <a:pt x="12" y="68"/>
                    </a:lnTo>
                    <a:lnTo>
                      <a:pt x="13" y="83"/>
                    </a:lnTo>
                    <a:lnTo>
                      <a:pt x="8" y="92"/>
                    </a:lnTo>
                    <a:lnTo>
                      <a:pt x="11" y="99"/>
                    </a:lnTo>
                    <a:lnTo>
                      <a:pt x="8" y="105"/>
                    </a:lnTo>
                    <a:lnTo>
                      <a:pt x="16" y="119"/>
                    </a:lnTo>
                    <a:lnTo>
                      <a:pt x="8" y="139"/>
                    </a:lnTo>
                    <a:lnTo>
                      <a:pt x="17" y="151"/>
                    </a:lnTo>
                    <a:lnTo>
                      <a:pt x="20" y="164"/>
                    </a:lnTo>
                    <a:lnTo>
                      <a:pt x="29" y="171"/>
                    </a:lnTo>
                    <a:lnTo>
                      <a:pt x="26" y="189"/>
                    </a:lnTo>
                    <a:lnTo>
                      <a:pt x="36" y="209"/>
                    </a:lnTo>
                    <a:lnTo>
                      <a:pt x="45" y="233"/>
                    </a:lnTo>
                    <a:lnTo>
                      <a:pt x="56" y="230"/>
                    </a:lnTo>
                    <a:lnTo>
                      <a:pt x="67" y="214"/>
                    </a:lnTo>
                    <a:lnTo>
                      <a:pt x="88" y="219"/>
                    </a:lnTo>
                    <a:lnTo>
                      <a:pt x="98" y="232"/>
                    </a:lnTo>
                    <a:lnTo>
                      <a:pt x="103" y="217"/>
                    </a:lnTo>
                    <a:lnTo>
                      <a:pt x="120" y="219"/>
                    </a:lnTo>
                    <a:lnTo>
                      <a:pt x="123" y="222"/>
                    </a:lnTo>
                    <a:lnTo>
                      <a:pt x="127" y="200"/>
                    </a:lnTo>
                    <a:lnTo>
                      <a:pt x="126" y="191"/>
                    </a:lnTo>
                    <a:lnTo>
                      <a:pt x="133" y="175"/>
                    </a:lnTo>
                    <a:lnTo>
                      <a:pt x="159" y="170"/>
                    </a:lnTo>
                    <a:lnTo>
                      <a:pt x="173" y="170"/>
                    </a:lnTo>
                    <a:lnTo>
                      <a:pt x="189" y="179"/>
                    </a:lnTo>
                    <a:lnTo>
                      <a:pt x="189" y="185"/>
                    </a:lnTo>
                    <a:lnTo>
                      <a:pt x="189" y="18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24">
                <a:extLst>
                  <a:ext uri="{FF2B5EF4-FFF2-40B4-BE49-F238E27FC236}">
                    <a16:creationId xmlns:a16="http://schemas.microsoft.com/office/drawing/2014/main" id="{785FC2AE-5FC7-BBB8-E838-3E63F041A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2671"/>
                <a:ext cx="616" cy="694"/>
              </a:xfrm>
              <a:custGeom>
                <a:avLst/>
                <a:gdLst>
                  <a:gd name="T0" fmla="*/ 254 w 616"/>
                  <a:gd name="T1" fmla="*/ 64 h 694"/>
                  <a:gd name="T2" fmla="*/ 232 w 616"/>
                  <a:gd name="T3" fmla="*/ 70 h 694"/>
                  <a:gd name="T4" fmla="*/ 220 w 616"/>
                  <a:gd name="T5" fmla="*/ 29 h 694"/>
                  <a:gd name="T6" fmla="*/ 218 w 616"/>
                  <a:gd name="T7" fmla="*/ 4 h 694"/>
                  <a:gd name="T8" fmla="*/ 203 w 616"/>
                  <a:gd name="T9" fmla="*/ 13 h 694"/>
                  <a:gd name="T10" fmla="*/ 157 w 616"/>
                  <a:gd name="T11" fmla="*/ 22 h 694"/>
                  <a:gd name="T12" fmla="*/ 148 w 616"/>
                  <a:gd name="T13" fmla="*/ 38 h 694"/>
                  <a:gd name="T14" fmla="*/ 153 w 616"/>
                  <a:gd name="T15" fmla="*/ 59 h 694"/>
                  <a:gd name="T16" fmla="*/ 130 w 616"/>
                  <a:gd name="T17" fmla="*/ 79 h 694"/>
                  <a:gd name="T18" fmla="*/ 103 w 616"/>
                  <a:gd name="T19" fmla="*/ 63 h 694"/>
                  <a:gd name="T20" fmla="*/ 63 w 616"/>
                  <a:gd name="T21" fmla="*/ 74 h 694"/>
                  <a:gd name="T22" fmla="*/ 60 w 616"/>
                  <a:gd name="T23" fmla="*/ 84 h 694"/>
                  <a:gd name="T24" fmla="*/ 69 w 616"/>
                  <a:gd name="T25" fmla="*/ 121 h 694"/>
                  <a:gd name="T26" fmla="*/ 34 w 616"/>
                  <a:gd name="T27" fmla="*/ 175 h 694"/>
                  <a:gd name="T28" fmla="*/ 13 w 616"/>
                  <a:gd name="T29" fmla="*/ 211 h 694"/>
                  <a:gd name="T30" fmla="*/ 7 w 616"/>
                  <a:gd name="T31" fmla="*/ 243 h 694"/>
                  <a:gd name="T32" fmla="*/ 31 w 616"/>
                  <a:gd name="T33" fmla="*/ 272 h 694"/>
                  <a:gd name="T34" fmla="*/ 64 w 616"/>
                  <a:gd name="T35" fmla="*/ 291 h 694"/>
                  <a:gd name="T36" fmla="*/ 96 w 616"/>
                  <a:gd name="T37" fmla="*/ 284 h 694"/>
                  <a:gd name="T38" fmla="*/ 137 w 616"/>
                  <a:gd name="T39" fmla="*/ 280 h 694"/>
                  <a:gd name="T40" fmla="*/ 174 w 616"/>
                  <a:gd name="T41" fmla="*/ 318 h 694"/>
                  <a:gd name="T42" fmla="*/ 208 w 616"/>
                  <a:gd name="T43" fmla="*/ 333 h 694"/>
                  <a:gd name="T44" fmla="*/ 223 w 616"/>
                  <a:gd name="T45" fmla="*/ 361 h 694"/>
                  <a:gd name="T46" fmla="*/ 254 w 616"/>
                  <a:gd name="T47" fmla="*/ 393 h 694"/>
                  <a:gd name="T48" fmla="*/ 268 w 616"/>
                  <a:gd name="T49" fmla="*/ 430 h 694"/>
                  <a:gd name="T50" fmla="*/ 267 w 616"/>
                  <a:gd name="T51" fmla="*/ 462 h 694"/>
                  <a:gd name="T52" fmla="*/ 302 w 616"/>
                  <a:gd name="T53" fmla="*/ 491 h 694"/>
                  <a:gd name="T54" fmla="*/ 316 w 616"/>
                  <a:gd name="T55" fmla="*/ 521 h 694"/>
                  <a:gd name="T56" fmla="*/ 328 w 616"/>
                  <a:gd name="T57" fmla="*/ 541 h 694"/>
                  <a:gd name="T58" fmla="*/ 344 w 616"/>
                  <a:gd name="T59" fmla="*/ 572 h 694"/>
                  <a:gd name="T60" fmla="*/ 291 w 616"/>
                  <a:gd name="T61" fmla="*/ 631 h 694"/>
                  <a:gd name="T62" fmla="*/ 341 w 616"/>
                  <a:gd name="T63" fmla="*/ 653 h 694"/>
                  <a:gd name="T64" fmla="*/ 365 w 616"/>
                  <a:gd name="T65" fmla="*/ 694 h 694"/>
                  <a:gd name="T66" fmla="*/ 397 w 616"/>
                  <a:gd name="T67" fmla="*/ 644 h 694"/>
                  <a:gd name="T68" fmla="*/ 423 w 616"/>
                  <a:gd name="T69" fmla="*/ 576 h 694"/>
                  <a:gd name="T70" fmla="*/ 448 w 616"/>
                  <a:gd name="T71" fmla="*/ 522 h 694"/>
                  <a:gd name="T72" fmla="*/ 515 w 616"/>
                  <a:gd name="T73" fmla="*/ 502 h 694"/>
                  <a:gd name="T74" fmla="*/ 546 w 616"/>
                  <a:gd name="T75" fmla="*/ 442 h 694"/>
                  <a:gd name="T76" fmla="*/ 555 w 616"/>
                  <a:gd name="T77" fmla="*/ 372 h 694"/>
                  <a:gd name="T78" fmla="*/ 572 w 616"/>
                  <a:gd name="T79" fmla="*/ 310 h 694"/>
                  <a:gd name="T80" fmla="*/ 616 w 616"/>
                  <a:gd name="T81" fmla="*/ 224 h 694"/>
                  <a:gd name="T82" fmla="*/ 588 w 616"/>
                  <a:gd name="T83" fmla="*/ 184 h 694"/>
                  <a:gd name="T84" fmla="*/ 509 w 616"/>
                  <a:gd name="T85" fmla="*/ 145 h 694"/>
                  <a:gd name="T86" fmla="*/ 455 w 616"/>
                  <a:gd name="T87" fmla="*/ 121 h 694"/>
                  <a:gd name="T88" fmla="*/ 396 w 616"/>
                  <a:gd name="T89" fmla="*/ 98 h 694"/>
                  <a:gd name="T90" fmla="*/ 375 w 616"/>
                  <a:gd name="T91" fmla="*/ 62 h 694"/>
                  <a:gd name="T92" fmla="*/ 349 w 616"/>
                  <a:gd name="T93" fmla="*/ 20 h 694"/>
                  <a:gd name="T94" fmla="*/ 320 w 616"/>
                  <a:gd name="T95" fmla="*/ 57 h 694"/>
                  <a:gd name="T96" fmla="*/ 304 w 616"/>
                  <a:gd name="T97" fmla="*/ 52 h 694"/>
                  <a:gd name="T98" fmla="*/ 279 w 616"/>
                  <a:gd name="T99" fmla="*/ 54 h 694"/>
                  <a:gd name="T100" fmla="*/ 272 w 616"/>
                  <a:gd name="T101" fmla="*/ 59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6" h="694">
                    <a:moveTo>
                      <a:pt x="272" y="59"/>
                    </a:moveTo>
                    <a:lnTo>
                      <a:pt x="267" y="60"/>
                    </a:lnTo>
                    <a:lnTo>
                      <a:pt x="259" y="59"/>
                    </a:lnTo>
                    <a:lnTo>
                      <a:pt x="254" y="64"/>
                    </a:lnTo>
                    <a:lnTo>
                      <a:pt x="246" y="66"/>
                    </a:lnTo>
                    <a:lnTo>
                      <a:pt x="242" y="67"/>
                    </a:lnTo>
                    <a:lnTo>
                      <a:pt x="240" y="71"/>
                    </a:lnTo>
                    <a:lnTo>
                      <a:pt x="232" y="70"/>
                    </a:lnTo>
                    <a:lnTo>
                      <a:pt x="223" y="61"/>
                    </a:lnTo>
                    <a:lnTo>
                      <a:pt x="222" y="54"/>
                    </a:lnTo>
                    <a:lnTo>
                      <a:pt x="218" y="44"/>
                    </a:lnTo>
                    <a:lnTo>
                      <a:pt x="220" y="29"/>
                    </a:lnTo>
                    <a:lnTo>
                      <a:pt x="225" y="23"/>
                    </a:lnTo>
                    <a:lnTo>
                      <a:pt x="222" y="15"/>
                    </a:lnTo>
                    <a:lnTo>
                      <a:pt x="216" y="12"/>
                    </a:lnTo>
                    <a:lnTo>
                      <a:pt x="218" y="4"/>
                    </a:lnTo>
                    <a:lnTo>
                      <a:pt x="215" y="0"/>
                    </a:lnTo>
                    <a:lnTo>
                      <a:pt x="207" y="1"/>
                    </a:lnTo>
                    <a:lnTo>
                      <a:pt x="209" y="6"/>
                    </a:lnTo>
                    <a:lnTo>
                      <a:pt x="203" y="13"/>
                    </a:lnTo>
                    <a:lnTo>
                      <a:pt x="185" y="20"/>
                    </a:lnTo>
                    <a:lnTo>
                      <a:pt x="174" y="22"/>
                    </a:lnTo>
                    <a:lnTo>
                      <a:pt x="169" y="26"/>
                    </a:lnTo>
                    <a:lnTo>
                      <a:pt x="157" y="22"/>
                    </a:lnTo>
                    <a:lnTo>
                      <a:pt x="145" y="20"/>
                    </a:lnTo>
                    <a:lnTo>
                      <a:pt x="142" y="22"/>
                    </a:lnTo>
                    <a:lnTo>
                      <a:pt x="149" y="26"/>
                    </a:lnTo>
                    <a:lnTo>
                      <a:pt x="148" y="38"/>
                    </a:lnTo>
                    <a:lnTo>
                      <a:pt x="150" y="49"/>
                    </a:lnTo>
                    <a:lnTo>
                      <a:pt x="164" y="50"/>
                    </a:lnTo>
                    <a:lnTo>
                      <a:pt x="164" y="54"/>
                    </a:lnTo>
                    <a:lnTo>
                      <a:pt x="153" y="59"/>
                    </a:lnTo>
                    <a:lnTo>
                      <a:pt x="151" y="67"/>
                    </a:lnTo>
                    <a:lnTo>
                      <a:pt x="144" y="70"/>
                    </a:lnTo>
                    <a:lnTo>
                      <a:pt x="133" y="74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9" y="71"/>
                    </a:lnTo>
                    <a:lnTo>
                      <a:pt x="106" y="73"/>
                    </a:lnTo>
                    <a:lnTo>
                      <a:pt x="103" y="63"/>
                    </a:lnTo>
                    <a:lnTo>
                      <a:pt x="99" y="57"/>
                    </a:lnTo>
                    <a:lnTo>
                      <a:pt x="93" y="64"/>
                    </a:lnTo>
                    <a:lnTo>
                      <a:pt x="63" y="63"/>
                    </a:lnTo>
                    <a:lnTo>
                      <a:pt x="63" y="74"/>
                    </a:lnTo>
                    <a:lnTo>
                      <a:pt x="72" y="76"/>
                    </a:lnTo>
                    <a:lnTo>
                      <a:pt x="71" y="82"/>
                    </a:lnTo>
                    <a:lnTo>
                      <a:pt x="69" y="81"/>
                    </a:lnTo>
                    <a:lnTo>
                      <a:pt x="60" y="84"/>
                    </a:lnTo>
                    <a:lnTo>
                      <a:pt x="60" y="96"/>
                    </a:lnTo>
                    <a:lnTo>
                      <a:pt x="67" y="103"/>
                    </a:lnTo>
                    <a:lnTo>
                      <a:pt x="69" y="113"/>
                    </a:lnTo>
                    <a:lnTo>
                      <a:pt x="69" y="121"/>
                    </a:lnTo>
                    <a:lnTo>
                      <a:pt x="62" y="170"/>
                    </a:lnTo>
                    <a:lnTo>
                      <a:pt x="48" y="169"/>
                    </a:lnTo>
                    <a:lnTo>
                      <a:pt x="46" y="172"/>
                    </a:lnTo>
                    <a:lnTo>
                      <a:pt x="34" y="175"/>
                    </a:lnTo>
                    <a:lnTo>
                      <a:pt x="16" y="187"/>
                    </a:lnTo>
                    <a:lnTo>
                      <a:pt x="15" y="196"/>
                    </a:lnTo>
                    <a:lnTo>
                      <a:pt x="11" y="202"/>
                    </a:lnTo>
                    <a:lnTo>
                      <a:pt x="13" y="211"/>
                    </a:lnTo>
                    <a:lnTo>
                      <a:pt x="4" y="217"/>
                    </a:lnTo>
                    <a:lnTo>
                      <a:pt x="4" y="224"/>
                    </a:lnTo>
                    <a:lnTo>
                      <a:pt x="0" y="227"/>
                    </a:lnTo>
                    <a:lnTo>
                      <a:pt x="7" y="243"/>
                    </a:lnTo>
                    <a:lnTo>
                      <a:pt x="17" y="254"/>
                    </a:lnTo>
                    <a:lnTo>
                      <a:pt x="14" y="262"/>
                    </a:lnTo>
                    <a:lnTo>
                      <a:pt x="24" y="263"/>
                    </a:lnTo>
                    <a:lnTo>
                      <a:pt x="31" y="272"/>
                    </a:lnTo>
                    <a:lnTo>
                      <a:pt x="44" y="272"/>
                    </a:lnTo>
                    <a:lnTo>
                      <a:pt x="57" y="262"/>
                    </a:lnTo>
                    <a:lnTo>
                      <a:pt x="57" y="289"/>
                    </a:lnTo>
                    <a:lnTo>
                      <a:pt x="64" y="291"/>
                    </a:lnTo>
                    <a:lnTo>
                      <a:pt x="73" y="288"/>
                    </a:lnTo>
                    <a:lnTo>
                      <a:pt x="85" y="290"/>
                    </a:lnTo>
                    <a:lnTo>
                      <a:pt x="92" y="289"/>
                    </a:lnTo>
                    <a:lnTo>
                      <a:pt x="96" y="284"/>
                    </a:lnTo>
                    <a:lnTo>
                      <a:pt x="109" y="277"/>
                    </a:lnTo>
                    <a:lnTo>
                      <a:pt x="117" y="270"/>
                    </a:lnTo>
                    <a:lnTo>
                      <a:pt x="137" y="267"/>
                    </a:lnTo>
                    <a:lnTo>
                      <a:pt x="137" y="280"/>
                    </a:lnTo>
                    <a:lnTo>
                      <a:pt x="139" y="287"/>
                    </a:lnTo>
                    <a:lnTo>
                      <a:pt x="138" y="299"/>
                    </a:lnTo>
                    <a:lnTo>
                      <a:pt x="156" y="315"/>
                    </a:lnTo>
                    <a:lnTo>
                      <a:pt x="174" y="318"/>
                    </a:lnTo>
                    <a:lnTo>
                      <a:pt x="181" y="325"/>
                    </a:lnTo>
                    <a:lnTo>
                      <a:pt x="191" y="328"/>
                    </a:lnTo>
                    <a:lnTo>
                      <a:pt x="198" y="333"/>
                    </a:lnTo>
                    <a:lnTo>
                      <a:pt x="208" y="333"/>
                    </a:lnTo>
                    <a:lnTo>
                      <a:pt x="217" y="338"/>
                    </a:lnTo>
                    <a:lnTo>
                      <a:pt x="218" y="349"/>
                    </a:lnTo>
                    <a:lnTo>
                      <a:pt x="222" y="354"/>
                    </a:lnTo>
                    <a:lnTo>
                      <a:pt x="223" y="361"/>
                    </a:lnTo>
                    <a:lnTo>
                      <a:pt x="218" y="362"/>
                    </a:lnTo>
                    <a:lnTo>
                      <a:pt x="225" y="382"/>
                    </a:lnTo>
                    <a:lnTo>
                      <a:pt x="255" y="384"/>
                    </a:lnTo>
                    <a:lnTo>
                      <a:pt x="254" y="393"/>
                    </a:lnTo>
                    <a:lnTo>
                      <a:pt x="256" y="400"/>
                    </a:lnTo>
                    <a:lnTo>
                      <a:pt x="265" y="405"/>
                    </a:lnTo>
                    <a:lnTo>
                      <a:pt x="269" y="416"/>
                    </a:lnTo>
                    <a:lnTo>
                      <a:pt x="268" y="430"/>
                    </a:lnTo>
                    <a:lnTo>
                      <a:pt x="265" y="438"/>
                    </a:lnTo>
                    <a:lnTo>
                      <a:pt x="267" y="449"/>
                    </a:lnTo>
                    <a:lnTo>
                      <a:pt x="262" y="452"/>
                    </a:lnTo>
                    <a:lnTo>
                      <a:pt x="267" y="462"/>
                    </a:lnTo>
                    <a:lnTo>
                      <a:pt x="269" y="486"/>
                    </a:lnTo>
                    <a:lnTo>
                      <a:pt x="285" y="490"/>
                    </a:lnTo>
                    <a:lnTo>
                      <a:pt x="291" y="486"/>
                    </a:lnTo>
                    <a:lnTo>
                      <a:pt x="302" y="491"/>
                    </a:lnTo>
                    <a:lnTo>
                      <a:pt x="306" y="496"/>
                    </a:lnTo>
                    <a:lnTo>
                      <a:pt x="309" y="512"/>
                    </a:lnTo>
                    <a:lnTo>
                      <a:pt x="311" y="519"/>
                    </a:lnTo>
                    <a:lnTo>
                      <a:pt x="316" y="521"/>
                    </a:lnTo>
                    <a:lnTo>
                      <a:pt x="322" y="517"/>
                    </a:lnTo>
                    <a:lnTo>
                      <a:pt x="328" y="521"/>
                    </a:lnTo>
                    <a:lnTo>
                      <a:pt x="329" y="530"/>
                    </a:lnTo>
                    <a:lnTo>
                      <a:pt x="328" y="541"/>
                    </a:lnTo>
                    <a:lnTo>
                      <a:pt x="326" y="551"/>
                    </a:lnTo>
                    <a:lnTo>
                      <a:pt x="333" y="548"/>
                    </a:lnTo>
                    <a:lnTo>
                      <a:pt x="342" y="558"/>
                    </a:lnTo>
                    <a:lnTo>
                      <a:pt x="344" y="572"/>
                    </a:lnTo>
                    <a:lnTo>
                      <a:pt x="332" y="582"/>
                    </a:lnTo>
                    <a:lnTo>
                      <a:pt x="323" y="589"/>
                    </a:lnTo>
                    <a:lnTo>
                      <a:pt x="308" y="606"/>
                    </a:lnTo>
                    <a:lnTo>
                      <a:pt x="291" y="631"/>
                    </a:lnTo>
                    <a:lnTo>
                      <a:pt x="301" y="629"/>
                    </a:lnTo>
                    <a:lnTo>
                      <a:pt x="318" y="642"/>
                    </a:lnTo>
                    <a:lnTo>
                      <a:pt x="323" y="642"/>
                    </a:lnTo>
                    <a:lnTo>
                      <a:pt x="341" y="653"/>
                    </a:lnTo>
                    <a:lnTo>
                      <a:pt x="354" y="663"/>
                    </a:lnTo>
                    <a:lnTo>
                      <a:pt x="365" y="675"/>
                    </a:lnTo>
                    <a:lnTo>
                      <a:pt x="360" y="683"/>
                    </a:lnTo>
                    <a:lnTo>
                      <a:pt x="365" y="694"/>
                    </a:lnTo>
                    <a:lnTo>
                      <a:pt x="374" y="683"/>
                    </a:lnTo>
                    <a:lnTo>
                      <a:pt x="378" y="667"/>
                    </a:lnTo>
                    <a:lnTo>
                      <a:pt x="386" y="658"/>
                    </a:lnTo>
                    <a:lnTo>
                      <a:pt x="397" y="644"/>
                    </a:lnTo>
                    <a:lnTo>
                      <a:pt x="410" y="613"/>
                    </a:lnTo>
                    <a:lnTo>
                      <a:pt x="420" y="603"/>
                    </a:lnTo>
                    <a:lnTo>
                      <a:pt x="422" y="595"/>
                    </a:lnTo>
                    <a:lnTo>
                      <a:pt x="423" y="576"/>
                    </a:lnTo>
                    <a:lnTo>
                      <a:pt x="419" y="567"/>
                    </a:lnTo>
                    <a:lnTo>
                      <a:pt x="420" y="553"/>
                    </a:lnTo>
                    <a:lnTo>
                      <a:pt x="431" y="536"/>
                    </a:lnTo>
                    <a:lnTo>
                      <a:pt x="448" y="522"/>
                    </a:lnTo>
                    <a:lnTo>
                      <a:pt x="465" y="516"/>
                    </a:lnTo>
                    <a:lnTo>
                      <a:pt x="475" y="509"/>
                    </a:lnTo>
                    <a:lnTo>
                      <a:pt x="499" y="502"/>
                    </a:lnTo>
                    <a:lnTo>
                      <a:pt x="515" y="502"/>
                    </a:lnTo>
                    <a:lnTo>
                      <a:pt x="518" y="491"/>
                    </a:lnTo>
                    <a:lnTo>
                      <a:pt x="530" y="484"/>
                    </a:lnTo>
                    <a:lnTo>
                      <a:pt x="532" y="465"/>
                    </a:lnTo>
                    <a:lnTo>
                      <a:pt x="546" y="442"/>
                    </a:lnTo>
                    <a:lnTo>
                      <a:pt x="547" y="419"/>
                    </a:lnTo>
                    <a:lnTo>
                      <a:pt x="552" y="411"/>
                    </a:lnTo>
                    <a:lnTo>
                      <a:pt x="553" y="400"/>
                    </a:lnTo>
                    <a:lnTo>
                      <a:pt x="555" y="372"/>
                    </a:lnTo>
                    <a:lnTo>
                      <a:pt x="553" y="339"/>
                    </a:lnTo>
                    <a:lnTo>
                      <a:pt x="557" y="326"/>
                    </a:lnTo>
                    <a:lnTo>
                      <a:pt x="561" y="325"/>
                    </a:lnTo>
                    <a:lnTo>
                      <a:pt x="572" y="310"/>
                    </a:lnTo>
                    <a:lnTo>
                      <a:pt x="581" y="290"/>
                    </a:lnTo>
                    <a:lnTo>
                      <a:pt x="602" y="265"/>
                    </a:lnTo>
                    <a:lnTo>
                      <a:pt x="610" y="254"/>
                    </a:lnTo>
                    <a:lnTo>
                      <a:pt x="616" y="224"/>
                    </a:lnTo>
                    <a:lnTo>
                      <a:pt x="613" y="213"/>
                    </a:lnTo>
                    <a:lnTo>
                      <a:pt x="607" y="191"/>
                    </a:lnTo>
                    <a:lnTo>
                      <a:pt x="602" y="185"/>
                    </a:lnTo>
                    <a:lnTo>
                      <a:pt x="588" y="184"/>
                    </a:lnTo>
                    <a:lnTo>
                      <a:pt x="576" y="179"/>
                    </a:lnTo>
                    <a:lnTo>
                      <a:pt x="555" y="159"/>
                    </a:lnTo>
                    <a:lnTo>
                      <a:pt x="532" y="145"/>
                    </a:lnTo>
                    <a:lnTo>
                      <a:pt x="509" y="145"/>
                    </a:lnTo>
                    <a:lnTo>
                      <a:pt x="478" y="136"/>
                    </a:lnTo>
                    <a:lnTo>
                      <a:pt x="460" y="141"/>
                    </a:lnTo>
                    <a:lnTo>
                      <a:pt x="462" y="131"/>
                    </a:lnTo>
                    <a:lnTo>
                      <a:pt x="455" y="121"/>
                    </a:lnTo>
                    <a:lnTo>
                      <a:pt x="428" y="110"/>
                    </a:lnTo>
                    <a:lnTo>
                      <a:pt x="409" y="104"/>
                    </a:lnTo>
                    <a:lnTo>
                      <a:pt x="397" y="115"/>
                    </a:lnTo>
                    <a:lnTo>
                      <a:pt x="396" y="98"/>
                    </a:lnTo>
                    <a:lnTo>
                      <a:pt x="368" y="95"/>
                    </a:lnTo>
                    <a:lnTo>
                      <a:pt x="363" y="89"/>
                    </a:lnTo>
                    <a:lnTo>
                      <a:pt x="375" y="75"/>
                    </a:lnTo>
                    <a:lnTo>
                      <a:pt x="375" y="62"/>
                    </a:lnTo>
                    <a:lnTo>
                      <a:pt x="367" y="59"/>
                    </a:lnTo>
                    <a:lnTo>
                      <a:pt x="358" y="29"/>
                    </a:lnTo>
                    <a:lnTo>
                      <a:pt x="354" y="19"/>
                    </a:lnTo>
                    <a:lnTo>
                      <a:pt x="349" y="20"/>
                    </a:lnTo>
                    <a:lnTo>
                      <a:pt x="339" y="36"/>
                    </a:lnTo>
                    <a:lnTo>
                      <a:pt x="334" y="49"/>
                    </a:lnTo>
                    <a:lnTo>
                      <a:pt x="328" y="55"/>
                    </a:lnTo>
                    <a:lnTo>
                      <a:pt x="320" y="57"/>
                    </a:lnTo>
                    <a:lnTo>
                      <a:pt x="318" y="52"/>
                    </a:lnTo>
                    <a:lnTo>
                      <a:pt x="315" y="51"/>
                    </a:lnTo>
                    <a:lnTo>
                      <a:pt x="310" y="56"/>
                    </a:lnTo>
                    <a:lnTo>
                      <a:pt x="304" y="52"/>
                    </a:lnTo>
                    <a:lnTo>
                      <a:pt x="295" y="48"/>
                    </a:lnTo>
                    <a:lnTo>
                      <a:pt x="287" y="50"/>
                    </a:lnTo>
                    <a:lnTo>
                      <a:pt x="281" y="49"/>
                    </a:lnTo>
                    <a:lnTo>
                      <a:pt x="279" y="54"/>
                    </a:lnTo>
                    <a:lnTo>
                      <a:pt x="281" y="57"/>
                    </a:lnTo>
                    <a:lnTo>
                      <a:pt x="280" y="61"/>
                    </a:lnTo>
                    <a:lnTo>
                      <a:pt x="272" y="59"/>
                    </a:lnTo>
                    <a:lnTo>
                      <a:pt x="272" y="5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25">
                <a:extLst>
                  <a:ext uri="{FF2B5EF4-FFF2-40B4-BE49-F238E27FC236}">
                    <a16:creationId xmlns:a16="http://schemas.microsoft.com/office/drawing/2014/main" id="{42D234D5-6633-37E2-C3F4-567D028E2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7" y="2667"/>
                <a:ext cx="19" cy="26"/>
              </a:xfrm>
              <a:custGeom>
                <a:avLst/>
                <a:gdLst>
                  <a:gd name="T0" fmla="*/ 0 w 19"/>
                  <a:gd name="T1" fmla="*/ 17 h 26"/>
                  <a:gd name="T2" fmla="*/ 8 w 19"/>
                  <a:gd name="T3" fmla="*/ 26 h 26"/>
                  <a:gd name="T4" fmla="*/ 10 w 19"/>
                  <a:gd name="T5" fmla="*/ 20 h 26"/>
                  <a:gd name="T6" fmla="*/ 18 w 19"/>
                  <a:gd name="T7" fmla="*/ 21 h 26"/>
                  <a:gd name="T8" fmla="*/ 19 w 19"/>
                  <a:gd name="T9" fmla="*/ 9 h 26"/>
                  <a:gd name="T10" fmla="*/ 19 w 19"/>
                  <a:gd name="T11" fmla="*/ 0 h 26"/>
                  <a:gd name="T12" fmla="*/ 6 w 19"/>
                  <a:gd name="T13" fmla="*/ 10 h 26"/>
                  <a:gd name="T14" fmla="*/ 0 w 19"/>
                  <a:gd name="T15" fmla="*/ 17 h 26"/>
                  <a:gd name="T16" fmla="*/ 0 w 19"/>
                  <a:gd name="T1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6">
                    <a:moveTo>
                      <a:pt x="0" y="17"/>
                    </a:moveTo>
                    <a:lnTo>
                      <a:pt x="8" y="26"/>
                    </a:lnTo>
                    <a:lnTo>
                      <a:pt x="10" y="20"/>
                    </a:lnTo>
                    <a:lnTo>
                      <a:pt x="18" y="21"/>
                    </a:lnTo>
                    <a:lnTo>
                      <a:pt x="19" y="9"/>
                    </a:lnTo>
                    <a:lnTo>
                      <a:pt x="19" y="0"/>
                    </a:lnTo>
                    <a:lnTo>
                      <a:pt x="6" y="1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26">
                <a:extLst>
                  <a:ext uri="{FF2B5EF4-FFF2-40B4-BE49-F238E27FC236}">
                    <a16:creationId xmlns:a16="http://schemas.microsoft.com/office/drawing/2014/main" id="{5D8A9EF2-B626-EDCD-458F-1FBEEC2CE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" y="2261"/>
                <a:ext cx="50" cy="28"/>
              </a:xfrm>
              <a:custGeom>
                <a:avLst/>
                <a:gdLst>
                  <a:gd name="T0" fmla="*/ 42 w 50"/>
                  <a:gd name="T1" fmla="*/ 10 h 28"/>
                  <a:gd name="T2" fmla="*/ 34 w 50"/>
                  <a:gd name="T3" fmla="*/ 5 h 28"/>
                  <a:gd name="T4" fmla="*/ 26 w 50"/>
                  <a:gd name="T5" fmla="*/ 4 h 28"/>
                  <a:gd name="T6" fmla="*/ 15 w 50"/>
                  <a:gd name="T7" fmla="*/ 0 h 28"/>
                  <a:gd name="T8" fmla="*/ 7 w 50"/>
                  <a:gd name="T9" fmla="*/ 5 h 28"/>
                  <a:gd name="T10" fmla="*/ 0 w 50"/>
                  <a:gd name="T11" fmla="*/ 18 h 28"/>
                  <a:gd name="T12" fmla="*/ 1 w 50"/>
                  <a:gd name="T13" fmla="*/ 21 h 28"/>
                  <a:gd name="T14" fmla="*/ 16 w 50"/>
                  <a:gd name="T15" fmla="*/ 28 h 28"/>
                  <a:gd name="T16" fmla="*/ 25 w 50"/>
                  <a:gd name="T17" fmla="*/ 26 h 28"/>
                  <a:gd name="T18" fmla="*/ 38 w 50"/>
                  <a:gd name="T19" fmla="*/ 26 h 28"/>
                  <a:gd name="T20" fmla="*/ 50 w 50"/>
                  <a:gd name="T21" fmla="*/ 26 h 28"/>
                  <a:gd name="T22" fmla="*/ 50 w 50"/>
                  <a:gd name="T23" fmla="*/ 15 h 28"/>
                  <a:gd name="T24" fmla="*/ 42 w 50"/>
                  <a:gd name="T25" fmla="*/ 10 h 28"/>
                  <a:gd name="T26" fmla="*/ 42 w 50"/>
                  <a:gd name="T27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28">
                    <a:moveTo>
                      <a:pt x="42" y="10"/>
                    </a:moveTo>
                    <a:lnTo>
                      <a:pt x="34" y="5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7" y="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6" y="28"/>
                    </a:lnTo>
                    <a:lnTo>
                      <a:pt x="25" y="26"/>
                    </a:lnTo>
                    <a:lnTo>
                      <a:pt x="38" y="26"/>
                    </a:lnTo>
                    <a:lnTo>
                      <a:pt x="50" y="26"/>
                    </a:lnTo>
                    <a:lnTo>
                      <a:pt x="50" y="15"/>
                    </a:lnTo>
                    <a:lnTo>
                      <a:pt x="42" y="10"/>
                    </a:lnTo>
                    <a:lnTo>
                      <a:pt x="42" y="1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27">
                <a:extLst>
                  <a:ext uri="{FF2B5EF4-FFF2-40B4-BE49-F238E27FC236}">
                    <a16:creationId xmlns:a16="http://schemas.microsoft.com/office/drawing/2014/main" id="{4C8EDC5A-4941-6A77-BCAC-A0A194E42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3078"/>
                <a:ext cx="148" cy="164"/>
              </a:xfrm>
              <a:custGeom>
                <a:avLst/>
                <a:gdLst>
                  <a:gd name="T0" fmla="*/ 87 w 148"/>
                  <a:gd name="T1" fmla="*/ 2 h 164"/>
                  <a:gd name="T2" fmla="*/ 84 w 148"/>
                  <a:gd name="T3" fmla="*/ 0 h 164"/>
                  <a:gd name="T4" fmla="*/ 75 w 148"/>
                  <a:gd name="T5" fmla="*/ 5 h 164"/>
                  <a:gd name="T6" fmla="*/ 71 w 148"/>
                  <a:gd name="T7" fmla="*/ 5 h 164"/>
                  <a:gd name="T8" fmla="*/ 61 w 148"/>
                  <a:gd name="T9" fmla="*/ 12 h 164"/>
                  <a:gd name="T10" fmla="*/ 55 w 148"/>
                  <a:gd name="T11" fmla="*/ 5 h 164"/>
                  <a:gd name="T12" fmla="*/ 31 w 148"/>
                  <a:gd name="T13" fmla="*/ 10 h 164"/>
                  <a:gd name="T14" fmla="*/ 19 w 148"/>
                  <a:gd name="T15" fmla="*/ 11 h 164"/>
                  <a:gd name="T16" fmla="*/ 17 w 148"/>
                  <a:gd name="T17" fmla="*/ 74 h 164"/>
                  <a:gd name="T18" fmla="*/ 2 w 148"/>
                  <a:gd name="T19" fmla="*/ 75 h 164"/>
                  <a:gd name="T20" fmla="*/ 0 w 148"/>
                  <a:gd name="T21" fmla="*/ 127 h 164"/>
                  <a:gd name="T22" fmla="*/ 4 w 148"/>
                  <a:gd name="T23" fmla="*/ 130 h 164"/>
                  <a:gd name="T24" fmla="*/ 12 w 148"/>
                  <a:gd name="T25" fmla="*/ 146 h 164"/>
                  <a:gd name="T26" fmla="*/ 10 w 148"/>
                  <a:gd name="T27" fmla="*/ 157 h 164"/>
                  <a:gd name="T28" fmla="*/ 14 w 148"/>
                  <a:gd name="T29" fmla="*/ 164 h 164"/>
                  <a:gd name="T30" fmla="*/ 25 w 148"/>
                  <a:gd name="T31" fmla="*/ 162 h 164"/>
                  <a:gd name="T32" fmla="*/ 33 w 148"/>
                  <a:gd name="T33" fmla="*/ 154 h 164"/>
                  <a:gd name="T34" fmla="*/ 40 w 148"/>
                  <a:gd name="T35" fmla="*/ 148 h 164"/>
                  <a:gd name="T36" fmla="*/ 45 w 148"/>
                  <a:gd name="T37" fmla="*/ 140 h 164"/>
                  <a:gd name="T38" fmla="*/ 52 w 148"/>
                  <a:gd name="T39" fmla="*/ 136 h 164"/>
                  <a:gd name="T40" fmla="*/ 59 w 148"/>
                  <a:gd name="T41" fmla="*/ 138 h 164"/>
                  <a:gd name="T42" fmla="*/ 66 w 148"/>
                  <a:gd name="T43" fmla="*/ 143 h 164"/>
                  <a:gd name="T44" fmla="*/ 77 w 148"/>
                  <a:gd name="T45" fmla="*/ 144 h 164"/>
                  <a:gd name="T46" fmla="*/ 88 w 148"/>
                  <a:gd name="T47" fmla="*/ 139 h 164"/>
                  <a:gd name="T48" fmla="*/ 89 w 148"/>
                  <a:gd name="T49" fmla="*/ 134 h 164"/>
                  <a:gd name="T50" fmla="*/ 93 w 148"/>
                  <a:gd name="T51" fmla="*/ 125 h 164"/>
                  <a:gd name="T52" fmla="*/ 101 w 148"/>
                  <a:gd name="T53" fmla="*/ 124 h 164"/>
                  <a:gd name="T54" fmla="*/ 106 w 148"/>
                  <a:gd name="T55" fmla="*/ 118 h 164"/>
                  <a:gd name="T56" fmla="*/ 112 w 148"/>
                  <a:gd name="T57" fmla="*/ 105 h 164"/>
                  <a:gd name="T58" fmla="*/ 126 w 148"/>
                  <a:gd name="T59" fmla="*/ 93 h 164"/>
                  <a:gd name="T60" fmla="*/ 148 w 148"/>
                  <a:gd name="T61" fmla="*/ 79 h 164"/>
                  <a:gd name="T62" fmla="*/ 139 w 148"/>
                  <a:gd name="T63" fmla="*/ 71 h 164"/>
                  <a:gd name="T64" fmla="*/ 127 w 148"/>
                  <a:gd name="T65" fmla="*/ 69 h 164"/>
                  <a:gd name="T66" fmla="*/ 123 w 148"/>
                  <a:gd name="T67" fmla="*/ 57 h 164"/>
                  <a:gd name="T68" fmla="*/ 123 w 148"/>
                  <a:gd name="T69" fmla="*/ 51 h 164"/>
                  <a:gd name="T70" fmla="*/ 117 w 148"/>
                  <a:gd name="T71" fmla="*/ 49 h 164"/>
                  <a:gd name="T72" fmla="*/ 100 w 148"/>
                  <a:gd name="T73" fmla="*/ 30 h 164"/>
                  <a:gd name="T74" fmla="*/ 96 w 148"/>
                  <a:gd name="T75" fmla="*/ 19 h 164"/>
                  <a:gd name="T76" fmla="*/ 92 w 148"/>
                  <a:gd name="T77" fmla="*/ 16 h 164"/>
                  <a:gd name="T78" fmla="*/ 87 w 148"/>
                  <a:gd name="T79" fmla="*/ 2 h 164"/>
                  <a:gd name="T80" fmla="*/ 87 w 148"/>
                  <a:gd name="T81" fmla="*/ 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164">
                    <a:moveTo>
                      <a:pt x="87" y="2"/>
                    </a:moveTo>
                    <a:lnTo>
                      <a:pt x="84" y="0"/>
                    </a:lnTo>
                    <a:lnTo>
                      <a:pt x="75" y="5"/>
                    </a:lnTo>
                    <a:lnTo>
                      <a:pt x="71" y="5"/>
                    </a:lnTo>
                    <a:lnTo>
                      <a:pt x="61" y="12"/>
                    </a:lnTo>
                    <a:lnTo>
                      <a:pt x="55" y="5"/>
                    </a:lnTo>
                    <a:lnTo>
                      <a:pt x="31" y="10"/>
                    </a:lnTo>
                    <a:lnTo>
                      <a:pt x="19" y="11"/>
                    </a:lnTo>
                    <a:lnTo>
                      <a:pt x="17" y="74"/>
                    </a:lnTo>
                    <a:lnTo>
                      <a:pt x="2" y="75"/>
                    </a:lnTo>
                    <a:lnTo>
                      <a:pt x="0" y="127"/>
                    </a:lnTo>
                    <a:lnTo>
                      <a:pt x="4" y="130"/>
                    </a:lnTo>
                    <a:lnTo>
                      <a:pt x="12" y="146"/>
                    </a:lnTo>
                    <a:lnTo>
                      <a:pt x="10" y="157"/>
                    </a:lnTo>
                    <a:lnTo>
                      <a:pt x="14" y="164"/>
                    </a:lnTo>
                    <a:lnTo>
                      <a:pt x="25" y="162"/>
                    </a:lnTo>
                    <a:lnTo>
                      <a:pt x="33" y="154"/>
                    </a:lnTo>
                    <a:lnTo>
                      <a:pt x="40" y="148"/>
                    </a:lnTo>
                    <a:lnTo>
                      <a:pt x="45" y="140"/>
                    </a:lnTo>
                    <a:lnTo>
                      <a:pt x="52" y="136"/>
                    </a:lnTo>
                    <a:lnTo>
                      <a:pt x="59" y="138"/>
                    </a:lnTo>
                    <a:lnTo>
                      <a:pt x="66" y="143"/>
                    </a:lnTo>
                    <a:lnTo>
                      <a:pt x="77" y="144"/>
                    </a:lnTo>
                    <a:lnTo>
                      <a:pt x="88" y="139"/>
                    </a:lnTo>
                    <a:lnTo>
                      <a:pt x="89" y="134"/>
                    </a:lnTo>
                    <a:lnTo>
                      <a:pt x="93" y="125"/>
                    </a:lnTo>
                    <a:lnTo>
                      <a:pt x="101" y="124"/>
                    </a:lnTo>
                    <a:lnTo>
                      <a:pt x="106" y="118"/>
                    </a:lnTo>
                    <a:lnTo>
                      <a:pt x="112" y="105"/>
                    </a:lnTo>
                    <a:lnTo>
                      <a:pt x="126" y="93"/>
                    </a:lnTo>
                    <a:lnTo>
                      <a:pt x="148" y="79"/>
                    </a:lnTo>
                    <a:lnTo>
                      <a:pt x="139" y="71"/>
                    </a:lnTo>
                    <a:lnTo>
                      <a:pt x="127" y="69"/>
                    </a:lnTo>
                    <a:lnTo>
                      <a:pt x="123" y="57"/>
                    </a:lnTo>
                    <a:lnTo>
                      <a:pt x="123" y="51"/>
                    </a:lnTo>
                    <a:lnTo>
                      <a:pt x="117" y="49"/>
                    </a:lnTo>
                    <a:lnTo>
                      <a:pt x="100" y="30"/>
                    </a:lnTo>
                    <a:lnTo>
                      <a:pt x="96" y="19"/>
                    </a:lnTo>
                    <a:lnTo>
                      <a:pt x="92" y="16"/>
                    </a:lnTo>
                    <a:lnTo>
                      <a:pt x="87" y="2"/>
                    </a:lnTo>
                    <a:lnTo>
                      <a:pt x="87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28">
                <a:extLst>
                  <a:ext uri="{FF2B5EF4-FFF2-40B4-BE49-F238E27FC236}">
                    <a16:creationId xmlns:a16="http://schemas.microsoft.com/office/drawing/2014/main" id="{67D83493-7160-14EA-C820-9ED9739E3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2566"/>
                <a:ext cx="203" cy="158"/>
              </a:xfrm>
              <a:custGeom>
                <a:avLst/>
                <a:gdLst>
                  <a:gd name="T0" fmla="*/ 146 w 203"/>
                  <a:gd name="T1" fmla="*/ 44 h 158"/>
                  <a:gd name="T2" fmla="*/ 140 w 203"/>
                  <a:gd name="T3" fmla="*/ 34 h 158"/>
                  <a:gd name="T4" fmla="*/ 142 w 203"/>
                  <a:gd name="T5" fmla="*/ 19 h 158"/>
                  <a:gd name="T6" fmla="*/ 131 w 203"/>
                  <a:gd name="T7" fmla="*/ 0 h 158"/>
                  <a:gd name="T8" fmla="*/ 113 w 203"/>
                  <a:gd name="T9" fmla="*/ 11 h 158"/>
                  <a:gd name="T10" fmla="*/ 88 w 203"/>
                  <a:gd name="T11" fmla="*/ 38 h 158"/>
                  <a:gd name="T12" fmla="*/ 68 w 203"/>
                  <a:gd name="T13" fmla="*/ 39 h 158"/>
                  <a:gd name="T14" fmla="*/ 62 w 203"/>
                  <a:gd name="T15" fmla="*/ 51 h 158"/>
                  <a:gd name="T16" fmla="*/ 35 w 203"/>
                  <a:gd name="T17" fmla="*/ 65 h 158"/>
                  <a:gd name="T18" fmla="*/ 29 w 203"/>
                  <a:gd name="T19" fmla="*/ 60 h 158"/>
                  <a:gd name="T20" fmla="*/ 13 w 203"/>
                  <a:gd name="T21" fmla="*/ 67 h 158"/>
                  <a:gd name="T22" fmla="*/ 2 w 203"/>
                  <a:gd name="T23" fmla="*/ 87 h 158"/>
                  <a:gd name="T24" fmla="*/ 2 w 203"/>
                  <a:gd name="T25" fmla="*/ 109 h 158"/>
                  <a:gd name="T26" fmla="*/ 8 w 203"/>
                  <a:gd name="T27" fmla="*/ 124 h 158"/>
                  <a:gd name="T28" fmla="*/ 16 w 203"/>
                  <a:gd name="T29" fmla="*/ 139 h 158"/>
                  <a:gd name="T30" fmla="*/ 23 w 203"/>
                  <a:gd name="T31" fmla="*/ 153 h 158"/>
                  <a:gd name="T32" fmla="*/ 33 w 203"/>
                  <a:gd name="T33" fmla="*/ 141 h 158"/>
                  <a:gd name="T34" fmla="*/ 53 w 203"/>
                  <a:gd name="T35" fmla="*/ 135 h 158"/>
                  <a:gd name="T36" fmla="*/ 64 w 203"/>
                  <a:gd name="T37" fmla="*/ 124 h 158"/>
                  <a:gd name="T38" fmla="*/ 79 w 203"/>
                  <a:gd name="T39" fmla="*/ 109 h 158"/>
                  <a:gd name="T40" fmla="*/ 102 w 203"/>
                  <a:gd name="T41" fmla="*/ 122 h 158"/>
                  <a:gd name="T42" fmla="*/ 125 w 203"/>
                  <a:gd name="T43" fmla="*/ 127 h 158"/>
                  <a:gd name="T44" fmla="*/ 132 w 203"/>
                  <a:gd name="T45" fmla="*/ 115 h 158"/>
                  <a:gd name="T46" fmla="*/ 157 w 203"/>
                  <a:gd name="T47" fmla="*/ 108 h 158"/>
                  <a:gd name="T48" fmla="*/ 168 w 203"/>
                  <a:gd name="T49" fmla="*/ 111 h 158"/>
                  <a:gd name="T50" fmla="*/ 176 w 203"/>
                  <a:gd name="T51" fmla="*/ 105 h 158"/>
                  <a:gd name="T52" fmla="*/ 198 w 203"/>
                  <a:gd name="T53" fmla="*/ 107 h 158"/>
                  <a:gd name="T54" fmla="*/ 201 w 203"/>
                  <a:gd name="T55" fmla="*/ 99 h 158"/>
                  <a:gd name="T56" fmla="*/ 185 w 203"/>
                  <a:gd name="T57" fmla="*/ 82 h 158"/>
                  <a:gd name="T58" fmla="*/ 167 w 203"/>
                  <a:gd name="T59" fmla="*/ 65 h 158"/>
                  <a:gd name="T60" fmla="*/ 158 w 203"/>
                  <a:gd name="T61" fmla="*/ 52 h 158"/>
                  <a:gd name="T62" fmla="*/ 148 w 203"/>
                  <a:gd name="T63" fmla="*/ 4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3" h="158">
                    <a:moveTo>
                      <a:pt x="148" y="45"/>
                    </a:moveTo>
                    <a:lnTo>
                      <a:pt x="146" y="44"/>
                    </a:lnTo>
                    <a:lnTo>
                      <a:pt x="141" y="39"/>
                    </a:lnTo>
                    <a:lnTo>
                      <a:pt x="140" y="34"/>
                    </a:lnTo>
                    <a:lnTo>
                      <a:pt x="142" y="26"/>
                    </a:lnTo>
                    <a:lnTo>
                      <a:pt x="142" y="19"/>
                    </a:lnTo>
                    <a:lnTo>
                      <a:pt x="133" y="8"/>
                    </a:lnTo>
                    <a:lnTo>
                      <a:pt x="131" y="0"/>
                    </a:lnTo>
                    <a:lnTo>
                      <a:pt x="121" y="4"/>
                    </a:lnTo>
                    <a:lnTo>
                      <a:pt x="113" y="11"/>
                    </a:lnTo>
                    <a:lnTo>
                      <a:pt x="102" y="30"/>
                    </a:lnTo>
                    <a:lnTo>
                      <a:pt x="88" y="38"/>
                    </a:lnTo>
                    <a:lnTo>
                      <a:pt x="72" y="37"/>
                    </a:lnTo>
                    <a:lnTo>
                      <a:pt x="68" y="39"/>
                    </a:lnTo>
                    <a:lnTo>
                      <a:pt x="69" y="45"/>
                    </a:lnTo>
                    <a:lnTo>
                      <a:pt x="62" y="51"/>
                    </a:lnTo>
                    <a:lnTo>
                      <a:pt x="55" y="58"/>
                    </a:lnTo>
                    <a:lnTo>
                      <a:pt x="35" y="65"/>
                    </a:lnTo>
                    <a:lnTo>
                      <a:pt x="32" y="61"/>
                    </a:lnTo>
                    <a:lnTo>
                      <a:pt x="29" y="60"/>
                    </a:lnTo>
                    <a:lnTo>
                      <a:pt x="26" y="65"/>
                    </a:lnTo>
                    <a:lnTo>
                      <a:pt x="13" y="67"/>
                    </a:lnTo>
                    <a:lnTo>
                      <a:pt x="5" y="85"/>
                    </a:lnTo>
                    <a:lnTo>
                      <a:pt x="2" y="87"/>
                    </a:lnTo>
                    <a:lnTo>
                      <a:pt x="0" y="101"/>
                    </a:lnTo>
                    <a:lnTo>
                      <a:pt x="2" y="109"/>
                    </a:lnTo>
                    <a:lnTo>
                      <a:pt x="1" y="114"/>
                    </a:lnTo>
                    <a:lnTo>
                      <a:pt x="8" y="124"/>
                    </a:lnTo>
                    <a:lnTo>
                      <a:pt x="9" y="130"/>
                    </a:lnTo>
                    <a:lnTo>
                      <a:pt x="16" y="139"/>
                    </a:lnTo>
                    <a:lnTo>
                      <a:pt x="23" y="145"/>
                    </a:lnTo>
                    <a:lnTo>
                      <a:pt x="23" y="153"/>
                    </a:lnTo>
                    <a:lnTo>
                      <a:pt x="25" y="158"/>
                    </a:lnTo>
                    <a:lnTo>
                      <a:pt x="33" y="141"/>
                    </a:lnTo>
                    <a:lnTo>
                      <a:pt x="43" y="132"/>
                    </a:lnTo>
                    <a:lnTo>
                      <a:pt x="53" y="135"/>
                    </a:lnTo>
                    <a:lnTo>
                      <a:pt x="63" y="136"/>
                    </a:lnTo>
                    <a:lnTo>
                      <a:pt x="64" y="124"/>
                    </a:lnTo>
                    <a:lnTo>
                      <a:pt x="71" y="115"/>
                    </a:lnTo>
                    <a:lnTo>
                      <a:pt x="79" y="109"/>
                    </a:lnTo>
                    <a:lnTo>
                      <a:pt x="92" y="115"/>
                    </a:lnTo>
                    <a:lnTo>
                      <a:pt x="102" y="122"/>
                    </a:lnTo>
                    <a:lnTo>
                      <a:pt x="113" y="123"/>
                    </a:lnTo>
                    <a:lnTo>
                      <a:pt x="125" y="127"/>
                    </a:lnTo>
                    <a:lnTo>
                      <a:pt x="130" y="116"/>
                    </a:lnTo>
                    <a:lnTo>
                      <a:pt x="132" y="115"/>
                    </a:lnTo>
                    <a:lnTo>
                      <a:pt x="139" y="116"/>
                    </a:lnTo>
                    <a:lnTo>
                      <a:pt x="157" y="108"/>
                    </a:lnTo>
                    <a:lnTo>
                      <a:pt x="163" y="111"/>
                    </a:lnTo>
                    <a:lnTo>
                      <a:pt x="168" y="111"/>
                    </a:lnTo>
                    <a:lnTo>
                      <a:pt x="170" y="106"/>
                    </a:lnTo>
                    <a:lnTo>
                      <a:pt x="176" y="105"/>
                    </a:lnTo>
                    <a:lnTo>
                      <a:pt x="188" y="107"/>
                    </a:lnTo>
                    <a:lnTo>
                      <a:pt x="198" y="107"/>
                    </a:lnTo>
                    <a:lnTo>
                      <a:pt x="203" y="106"/>
                    </a:lnTo>
                    <a:lnTo>
                      <a:pt x="201" y="99"/>
                    </a:lnTo>
                    <a:lnTo>
                      <a:pt x="189" y="92"/>
                    </a:lnTo>
                    <a:lnTo>
                      <a:pt x="185" y="82"/>
                    </a:lnTo>
                    <a:lnTo>
                      <a:pt x="178" y="74"/>
                    </a:lnTo>
                    <a:lnTo>
                      <a:pt x="167" y="65"/>
                    </a:lnTo>
                    <a:lnTo>
                      <a:pt x="167" y="60"/>
                    </a:lnTo>
                    <a:lnTo>
                      <a:pt x="158" y="52"/>
                    </a:lnTo>
                    <a:lnTo>
                      <a:pt x="148" y="45"/>
                    </a:lnTo>
                    <a:lnTo>
                      <a:pt x="148" y="4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29">
                <a:extLst>
                  <a:ext uri="{FF2B5EF4-FFF2-40B4-BE49-F238E27FC236}">
                    <a16:creationId xmlns:a16="http://schemas.microsoft.com/office/drawing/2014/main" id="{F173A419-4B8D-3446-0B0E-A1DE517ED4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3" y="1381"/>
                <a:ext cx="1192" cy="636"/>
              </a:xfrm>
              <a:custGeom>
                <a:avLst/>
                <a:gdLst>
                  <a:gd name="T0" fmla="*/ 894 w 1192"/>
                  <a:gd name="T1" fmla="*/ 498 h 636"/>
                  <a:gd name="T2" fmla="*/ 24 w 1192"/>
                  <a:gd name="T3" fmla="*/ 488 h 636"/>
                  <a:gd name="T4" fmla="*/ 991 w 1192"/>
                  <a:gd name="T5" fmla="*/ 486 h 636"/>
                  <a:gd name="T6" fmla="*/ 1023 w 1192"/>
                  <a:gd name="T7" fmla="*/ 556 h 636"/>
                  <a:gd name="T8" fmla="*/ 1008 w 1192"/>
                  <a:gd name="T9" fmla="*/ 486 h 636"/>
                  <a:gd name="T10" fmla="*/ 795 w 1192"/>
                  <a:gd name="T11" fmla="*/ 291 h 636"/>
                  <a:gd name="T12" fmla="*/ 769 w 1192"/>
                  <a:gd name="T13" fmla="*/ 286 h 636"/>
                  <a:gd name="T14" fmla="*/ 795 w 1192"/>
                  <a:gd name="T15" fmla="*/ 265 h 636"/>
                  <a:gd name="T16" fmla="*/ 884 w 1192"/>
                  <a:gd name="T17" fmla="*/ 201 h 636"/>
                  <a:gd name="T18" fmla="*/ 667 w 1192"/>
                  <a:gd name="T19" fmla="*/ 192 h 636"/>
                  <a:gd name="T20" fmla="*/ 650 w 1192"/>
                  <a:gd name="T21" fmla="*/ 215 h 636"/>
                  <a:gd name="T22" fmla="*/ 522 w 1192"/>
                  <a:gd name="T23" fmla="*/ 205 h 636"/>
                  <a:gd name="T24" fmla="*/ 356 w 1192"/>
                  <a:gd name="T25" fmla="*/ 182 h 636"/>
                  <a:gd name="T26" fmla="*/ 188 w 1192"/>
                  <a:gd name="T27" fmla="*/ 182 h 636"/>
                  <a:gd name="T28" fmla="*/ 68 w 1192"/>
                  <a:gd name="T29" fmla="*/ 368 h 636"/>
                  <a:gd name="T30" fmla="*/ 81 w 1192"/>
                  <a:gd name="T31" fmla="*/ 515 h 636"/>
                  <a:gd name="T32" fmla="*/ 469 w 1192"/>
                  <a:gd name="T33" fmla="*/ 518 h 636"/>
                  <a:gd name="T34" fmla="*/ 581 w 1192"/>
                  <a:gd name="T35" fmla="*/ 522 h 636"/>
                  <a:gd name="T36" fmla="*/ 628 w 1192"/>
                  <a:gd name="T37" fmla="*/ 565 h 636"/>
                  <a:gd name="T38" fmla="*/ 579 w 1192"/>
                  <a:gd name="T39" fmla="*/ 634 h 636"/>
                  <a:gd name="T40" fmla="*/ 635 w 1192"/>
                  <a:gd name="T41" fmla="*/ 614 h 636"/>
                  <a:gd name="T42" fmla="*/ 765 w 1192"/>
                  <a:gd name="T43" fmla="*/ 580 h 636"/>
                  <a:gd name="T44" fmla="*/ 831 w 1192"/>
                  <a:gd name="T45" fmla="*/ 608 h 636"/>
                  <a:gd name="T46" fmla="*/ 878 w 1192"/>
                  <a:gd name="T47" fmla="*/ 511 h 636"/>
                  <a:gd name="T48" fmla="*/ 999 w 1192"/>
                  <a:gd name="T49" fmla="*/ 473 h 636"/>
                  <a:gd name="T50" fmla="*/ 962 w 1192"/>
                  <a:gd name="T51" fmla="*/ 324 h 636"/>
                  <a:gd name="T52" fmla="*/ 822 w 1192"/>
                  <a:gd name="T53" fmla="*/ 289 h 636"/>
                  <a:gd name="T54" fmla="*/ 689 w 1192"/>
                  <a:gd name="T55" fmla="*/ 477 h 636"/>
                  <a:gd name="T56" fmla="*/ 586 w 1192"/>
                  <a:gd name="T57" fmla="*/ 350 h 636"/>
                  <a:gd name="T58" fmla="*/ 772 w 1192"/>
                  <a:gd name="T59" fmla="*/ 231 h 636"/>
                  <a:gd name="T60" fmla="*/ 760 w 1192"/>
                  <a:gd name="T61" fmla="*/ 194 h 636"/>
                  <a:gd name="T62" fmla="*/ 463 w 1192"/>
                  <a:gd name="T63" fmla="*/ 166 h 636"/>
                  <a:gd name="T64" fmla="*/ 561 w 1192"/>
                  <a:gd name="T65" fmla="*/ 186 h 636"/>
                  <a:gd name="T66" fmla="*/ 584 w 1192"/>
                  <a:gd name="T67" fmla="*/ 143 h 636"/>
                  <a:gd name="T68" fmla="*/ 639 w 1192"/>
                  <a:gd name="T69" fmla="*/ 124 h 636"/>
                  <a:gd name="T70" fmla="*/ 847 w 1192"/>
                  <a:gd name="T71" fmla="*/ 119 h 636"/>
                  <a:gd name="T72" fmla="*/ 895 w 1192"/>
                  <a:gd name="T73" fmla="*/ 177 h 636"/>
                  <a:gd name="T74" fmla="*/ 871 w 1192"/>
                  <a:gd name="T75" fmla="*/ 259 h 636"/>
                  <a:gd name="T76" fmla="*/ 985 w 1192"/>
                  <a:gd name="T77" fmla="*/ 259 h 636"/>
                  <a:gd name="T78" fmla="*/ 1006 w 1192"/>
                  <a:gd name="T79" fmla="*/ 186 h 636"/>
                  <a:gd name="T80" fmla="*/ 831 w 1192"/>
                  <a:gd name="T81" fmla="*/ 136 h 636"/>
                  <a:gd name="T82" fmla="*/ 720 w 1192"/>
                  <a:gd name="T83" fmla="*/ 124 h 636"/>
                  <a:gd name="T84" fmla="*/ 731 w 1192"/>
                  <a:gd name="T85" fmla="*/ 144 h 636"/>
                  <a:gd name="T86" fmla="*/ 392 w 1192"/>
                  <a:gd name="T87" fmla="*/ 140 h 636"/>
                  <a:gd name="T88" fmla="*/ 779 w 1192"/>
                  <a:gd name="T89" fmla="*/ 102 h 636"/>
                  <a:gd name="T90" fmla="*/ 645 w 1192"/>
                  <a:gd name="T91" fmla="*/ 85 h 636"/>
                  <a:gd name="T92" fmla="*/ 572 w 1192"/>
                  <a:gd name="T93" fmla="*/ 110 h 636"/>
                  <a:gd name="T94" fmla="*/ 794 w 1192"/>
                  <a:gd name="T95" fmla="*/ 96 h 636"/>
                  <a:gd name="T96" fmla="*/ 848 w 1192"/>
                  <a:gd name="T97" fmla="*/ 94 h 636"/>
                  <a:gd name="T98" fmla="*/ 491 w 1192"/>
                  <a:gd name="T99" fmla="*/ 87 h 636"/>
                  <a:gd name="T100" fmla="*/ 815 w 1192"/>
                  <a:gd name="T101" fmla="*/ 68 h 636"/>
                  <a:gd name="T102" fmla="*/ 674 w 1192"/>
                  <a:gd name="T103" fmla="*/ 54 h 636"/>
                  <a:gd name="T104" fmla="*/ 728 w 1192"/>
                  <a:gd name="T105" fmla="*/ 45 h 636"/>
                  <a:gd name="T106" fmla="*/ 864 w 1192"/>
                  <a:gd name="T107" fmla="*/ 24 h 636"/>
                  <a:gd name="T108" fmla="*/ 915 w 1192"/>
                  <a:gd name="T109" fmla="*/ 40 h 636"/>
                  <a:gd name="T110" fmla="*/ 921 w 1192"/>
                  <a:gd name="T111" fmla="*/ 12 h 636"/>
                  <a:gd name="T112" fmla="*/ 901 w 1192"/>
                  <a:gd name="T113" fmla="*/ 52 h 636"/>
                  <a:gd name="T114" fmla="*/ 971 w 1192"/>
                  <a:gd name="T115" fmla="*/ 74 h 636"/>
                  <a:gd name="T116" fmla="*/ 1118 w 1192"/>
                  <a:gd name="T117" fmla="*/ 26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2" h="636">
                    <a:moveTo>
                      <a:pt x="882" y="558"/>
                    </a:moveTo>
                    <a:lnTo>
                      <a:pt x="879" y="549"/>
                    </a:lnTo>
                    <a:lnTo>
                      <a:pt x="872" y="554"/>
                    </a:lnTo>
                    <a:lnTo>
                      <a:pt x="874" y="560"/>
                    </a:lnTo>
                    <a:lnTo>
                      <a:pt x="890" y="567"/>
                    </a:lnTo>
                    <a:lnTo>
                      <a:pt x="895" y="567"/>
                    </a:lnTo>
                    <a:lnTo>
                      <a:pt x="904" y="560"/>
                    </a:lnTo>
                    <a:lnTo>
                      <a:pt x="891" y="560"/>
                    </a:lnTo>
                    <a:lnTo>
                      <a:pt x="882" y="558"/>
                    </a:lnTo>
                    <a:lnTo>
                      <a:pt x="882" y="558"/>
                    </a:lnTo>
                    <a:close/>
                    <a:moveTo>
                      <a:pt x="922" y="513"/>
                    </a:moveTo>
                    <a:lnTo>
                      <a:pt x="922" y="510"/>
                    </a:lnTo>
                    <a:lnTo>
                      <a:pt x="911" y="502"/>
                    </a:lnTo>
                    <a:lnTo>
                      <a:pt x="894" y="498"/>
                    </a:lnTo>
                    <a:lnTo>
                      <a:pt x="889" y="500"/>
                    </a:lnTo>
                    <a:lnTo>
                      <a:pt x="899" y="508"/>
                    </a:lnTo>
                    <a:lnTo>
                      <a:pt x="915" y="514"/>
                    </a:lnTo>
                    <a:lnTo>
                      <a:pt x="922" y="513"/>
                    </a:lnTo>
                    <a:lnTo>
                      <a:pt x="922" y="513"/>
                    </a:lnTo>
                    <a:close/>
                    <a:moveTo>
                      <a:pt x="67" y="523"/>
                    </a:moveTo>
                    <a:lnTo>
                      <a:pt x="68" y="514"/>
                    </a:lnTo>
                    <a:lnTo>
                      <a:pt x="59" y="507"/>
                    </a:lnTo>
                    <a:lnTo>
                      <a:pt x="58" y="498"/>
                    </a:lnTo>
                    <a:lnTo>
                      <a:pt x="58" y="493"/>
                    </a:lnTo>
                    <a:lnTo>
                      <a:pt x="46" y="491"/>
                    </a:lnTo>
                    <a:lnTo>
                      <a:pt x="39" y="488"/>
                    </a:lnTo>
                    <a:lnTo>
                      <a:pt x="28" y="484"/>
                    </a:lnTo>
                    <a:lnTo>
                      <a:pt x="24" y="488"/>
                    </a:lnTo>
                    <a:lnTo>
                      <a:pt x="23" y="498"/>
                    </a:lnTo>
                    <a:lnTo>
                      <a:pt x="34" y="501"/>
                    </a:lnTo>
                    <a:lnTo>
                      <a:pt x="34" y="506"/>
                    </a:lnTo>
                    <a:lnTo>
                      <a:pt x="41" y="512"/>
                    </a:lnTo>
                    <a:lnTo>
                      <a:pt x="41" y="518"/>
                    </a:lnTo>
                    <a:lnTo>
                      <a:pt x="59" y="526"/>
                    </a:lnTo>
                    <a:lnTo>
                      <a:pt x="67" y="523"/>
                    </a:lnTo>
                    <a:lnTo>
                      <a:pt x="67" y="523"/>
                    </a:lnTo>
                    <a:close/>
                    <a:moveTo>
                      <a:pt x="1008" y="486"/>
                    </a:moveTo>
                    <a:lnTo>
                      <a:pt x="1019" y="475"/>
                    </a:lnTo>
                    <a:lnTo>
                      <a:pt x="1023" y="470"/>
                    </a:lnTo>
                    <a:lnTo>
                      <a:pt x="1017" y="470"/>
                    </a:lnTo>
                    <a:lnTo>
                      <a:pt x="1003" y="476"/>
                    </a:lnTo>
                    <a:lnTo>
                      <a:pt x="991" y="486"/>
                    </a:lnTo>
                    <a:lnTo>
                      <a:pt x="969" y="513"/>
                    </a:lnTo>
                    <a:lnTo>
                      <a:pt x="954" y="523"/>
                    </a:lnTo>
                    <a:lnTo>
                      <a:pt x="958" y="528"/>
                    </a:lnTo>
                    <a:lnTo>
                      <a:pt x="948" y="534"/>
                    </a:lnTo>
                    <a:lnTo>
                      <a:pt x="949" y="539"/>
                    </a:lnTo>
                    <a:lnTo>
                      <a:pt x="975" y="539"/>
                    </a:lnTo>
                    <a:lnTo>
                      <a:pt x="991" y="539"/>
                    </a:lnTo>
                    <a:lnTo>
                      <a:pt x="1003" y="543"/>
                    </a:lnTo>
                    <a:lnTo>
                      <a:pt x="991" y="551"/>
                    </a:lnTo>
                    <a:lnTo>
                      <a:pt x="998" y="551"/>
                    </a:lnTo>
                    <a:lnTo>
                      <a:pt x="1019" y="537"/>
                    </a:lnTo>
                    <a:lnTo>
                      <a:pt x="1022" y="539"/>
                    </a:lnTo>
                    <a:lnTo>
                      <a:pt x="1015" y="553"/>
                    </a:lnTo>
                    <a:lnTo>
                      <a:pt x="1023" y="556"/>
                    </a:lnTo>
                    <a:lnTo>
                      <a:pt x="1030" y="556"/>
                    </a:lnTo>
                    <a:lnTo>
                      <a:pt x="1040" y="540"/>
                    </a:lnTo>
                    <a:lnTo>
                      <a:pt x="1038" y="530"/>
                    </a:lnTo>
                    <a:lnTo>
                      <a:pt x="1040" y="521"/>
                    </a:lnTo>
                    <a:lnTo>
                      <a:pt x="1029" y="523"/>
                    </a:lnTo>
                    <a:lnTo>
                      <a:pt x="1037" y="511"/>
                    </a:lnTo>
                    <a:lnTo>
                      <a:pt x="1025" y="505"/>
                    </a:lnTo>
                    <a:lnTo>
                      <a:pt x="1017" y="509"/>
                    </a:lnTo>
                    <a:lnTo>
                      <a:pt x="1006" y="505"/>
                    </a:lnTo>
                    <a:lnTo>
                      <a:pt x="1013" y="499"/>
                    </a:lnTo>
                    <a:lnTo>
                      <a:pt x="1005" y="495"/>
                    </a:lnTo>
                    <a:lnTo>
                      <a:pt x="994" y="501"/>
                    </a:lnTo>
                    <a:lnTo>
                      <a:pt x="1008" y="486"/>
                    </a:lnTo>
                    <a:lnTo>
                      <a:pt x="1008" y="486"/>
                    </a:lnTo>
                    <a:close/>
                    <a:moveTo>
                      <a:pt x="10" y="426"/>
                    </a:moveTo>
                    <a:lnTo>
                      <a:pt x="4" y="432"/>
                    </a:lnTo>
                    <a:lnTo>
                      <a:pt x="0" y="440"/>
                    </a:lnTo>
                    <a:lnTo>
                      <a:pt x="3" y="444"/>
                    </a:lnTo>
                    <a:lnTo>
                      <a:pt x="2" y="452"/>
                    </a:lnTo>
                    <a:lnTo>
                      <a:pt x="3" y="460"/>
                    </a:lnTo>
                    <a:lnTo>
                      <a:pt x="9" y="460"/>
                    </a:lnTo>
                    <a:lnTo>
                      <a:pt x="8" y="447"/>
                    </a:lnTo>
                    <a:lnTo>
                      <a:pt x="28" y="427"/>
                    </a:lnTo>
                    <a:lnTo>
                      <a:pt x="14" y="428"/>
                    </a:lnTo>
                    <a:lnTo>
                      <a:pt x="10" y="426"/>
                    </a:lnTo>
                    <a:lnTo>
                      <a:pt x="10" y="426"/>
                    </a:lnTo>
                    <a:close/>
                    <a:moveTo>
                      <a:pt x="795" y="295"/>
                    </a:moveTo>
                    <a:lnTo>
                      <a:pt x="795" y="291"/>
                    </a:lnTo>
                    <a:lnTo>
                      <a:pt x="790" y="291"/>
                    </a:lnTo>
                    <a:lnTo>
                      <a:pt x="782" y="296"/>
                    </a:lnTo>
                    <a:lnTo>
                      <a:pt x="781" y="297"/>
                    </a:lnTo>
                    <a:lnTo>
                      <a:pt x="781" y="302"/>
                    </a:lnTo>
                    <a:lnTo>
                      <a:pt x="786" y="303"/>
                    </a:lnTo>
                    <a:lnTo>
                      <a:pt x="795" y="295"/>
                    </a:lnTo>
                    <a:lnTo>
                      <a:pt x="795" y="295"/>
                    </a:lnTo>
                    <a:close/>
                    <a:moveTo>
                      <a:pt x="769" y="286"/>
                    </a:moveTo>
                    <a:lnTo>
                      <a:pt x="771" y="283"/>
                    </a:lnTo>
                    <a:lnTo>
                      <a:pt x="754" y="283"/>
                    </a:lnTo>
                    <a:lnTo>
                      <a:pt x="740" y="290"/>
                    </a:lnTo>
                    <a:lnTo>
                      <a:pt x="740" y="294"/>
                    </a:lnTo>
                    <a:lnTo>
                      <a:pt x="749" y="295"/>
                    </a:lnTo>
                    <a:lnTo>
                      <a:pt x="769" y="286"/>
                    </a:lnTo>
                    <a:lnTo>
                      <a:pt x="769" y="286"/>
                    </a:lnTo>
                    <a:close/>
                    <a:moveTo>
                      <a:pt x="760" y="240"/>
                    </a:moveTo>
                    <a:lnTo>
                      <a:pt x="753" y="238"/>
                    </a:lnTo>
                    <a:lnTo>
                      <a:pt x="739" y="253"/>
                    </a:lnTo>
                    <a:lnTo>
                      <a:pt x="728" y="265"/>
                    </a:lnTo>
                    <a:lnTo>
                      <a:pt x="712" y="273"/>
                    </a:lnTo>
                    <a:lnTo>
                      <a:pt x="730" y="271"/>
                    </a:lnTo>
                    <a:lnTo>
                      <a:pt x="728" y="281"/>
                    </a:lnTo>
                    <a:lnTo>
                      <a:pt x="751" y="273"/>
                    </a:lnTo>
                    <a:lnTo>
                      <a:pt x="768" y="264"/>
                    </a:lnTo>
                    <a:lnTo>
                      <a:pt x="770" y="271"/>
                    </a:lnTo>
                    <a:lnTo>
                      <a:pt x="787" y="275"/>
                    </a:lnTo>
                    <a:lnTo>
                      <a:pt x="800" y="270"/>
                    </a:lnTo>
                    <a:lnTo>
                      <a:pt x="795" y="265"/>
                    </a:lnTo>
                    <a:lnTo>
                      <a:pt x="786" y="266"/>
                    </a:lnTo>
                    <a:lnTo>
                      <a:pt x="789" y="259"/>
                    </a:lnTo>
                    <a:lnTo>
                      <a:pt x="779" y="254"/>
                    </a:lnTo>
                    <a:lnTo>
                      <a:pt x="770" y="248"/>
                    </a:lnTo>
                    <a:lnTo>
                      <a:pt x="765" y="244"/>
                    </a:lnTo>
                    <a:lnTo>
                      <a:pt x="758" y="247"/>
                    </a:lnTo>
                    <a:lnTo>
                      <a:pt x="760" y="240"/>
                    </a:lnTo>
                    <a:lnTo>
                      <a:pt x="760" y="240"/>
                    </a:lnTo>
                    <a:close/>
                    <a:moveTo>
                      <a:pt x="885" y="217"/>
                    </a:moveTo>
                    <a:lnTo>
                      <a:pt x="895" y="212"/>
                    </a:lnTo>
                    <a:lnTo>
                      <a:pt x="898" y="210"/>
                    </a:lnTo>
                    <a:lnTo>
                      <a:pt x="902" y="203"/>
                    </a:lnTo>
                    <a:lnTo>
                      <a:pt x="895" y="199"/>
                    </a:lnTo>
                    <a:lnTo>
                      <a:pt x="884" y="201"/>
                    </a:lnTo>
                    <a:lnTo>
                      <a:pt x="873" y="210"/>
                    </a:lnTo>
                    <a:lnTo>
                      <a:pt x="871" y="217"/>
                    </a:lnTo>
                    <a:lnTo>
                      <a:pt x="885" y="217"/>
                    </a:lnTo>
                    <a:lnTo>
                      <a:pt x="885" y="217"/>
                    </a:lnTo>
                    <a:close/>
                    <a:moveTo>
                      <a:pt x="679" y="187"/>
                    </a:moveTo>
                    <a:lnTo>
                      <a:pt x="676" y="181"/>
                    </a:lnTo>
                    <a:lnTo>
                      <a:pt x="675" y="178"/>
                    </a:lnTo>
                    <a:lnTo>
                      <a:pt x="671" y="175"/>
                    </a:lnTo>
                    <a:lnTo>
                      <a:pt x="663" y="171"/>
                    </a:lnTo>
                    <a:lnTo>
                      <a:pt x="649" y="178"/>
                    </a:lnTo>
                    <a:lnTo>
                      <a:pt x="635" y="182"/>
                    </a:lnTo>
                    <a:lnTo>
                      <a:pt x="644" y="189"/>
                    </a:lnTo>
                    <a:lnTo>
                      <a:pt x="655" y="188"/>
                    </a:lnTo>
                    <a:lnTo>
                      <a:pt x="667" y="192"/>
                    </a:lnTo>
                    <a:lnTo>
                      <a:pt x="679" y="187"/>
                    </a:lnTo>
                    <a:close/>
                    <a:moveTo>
                      <a:pt x="741" y="181"/>
                    </a:moveTo>
                    <a:lnTo>
                      <a:pt x="723" y="178"/>
                    </a:lnTo>
                    <a:lnTo>
                      <a:pt x="739" y="171"/>
                    </a:lnTo>
                    <a:lnTo>
                      <a:pt x="737" y="154"/>
                    </a:lnTo>
                    <a:lnTo>
                      <a:pt x="732" y="147"/>
                    </a:lnTo>
                    <a:lnTo>
                      <a:pt x="719" y="145"/>
                    </a:lnTo>
                    <a:lnTo>
                      <a:pt x="697" y="156"/>
                    </a:lnTo>
                    <a:lnTo>
                      <a:pt x="681" y="173"/>
                    </a:lnTo>
                    <a:lnTo>
                      <a:pt x="690" y="178"/>
                    </a:lnTo>
                    <a:lnTo>
                      <a:pt x="694" y="187"/>
                    </a:lnTo>
                    <a:lnTo>
                      <a:pt x="677" y="203"/>
                    </a:lnTo>
                    <a:lnTo>
                      <a:pt x="667" y="202"/>
                    </a:lnTo>
                    <a:lnTo>
                      <a:pt x="650" y="215"/>
                    </a:lnTo>
                    <a:lnTo>
                      <a:pt x="662" y="200"/>
                    </a:lnTo>
                    <a:lnTo>
                      <a:pt x="649" y="195"/>
                    </a:lnTo>
                    <a:lnTo>
                      <a:pt x="636" y="198"/>
                    </a:lnTo>
                    <a:lnTo>
                      <a:pt x="629" y="207"/>
                    </a:lnTo>
                    <a:lnTo>
                      <a:pt x="613" y="207"/>
                    </a:lnTo>
                    <a:lnTo>
                      <a:pt x="593" y="209"/>
                    </a:lnTo>
                    <a:lnTo>
                      <a:pt x="578" y="202"/>
                    </a:lnTo>
                    <a:lnTo>
                      <a:pt x="564" y="203"/>
                    </a:lnTo>
                    <a:lnTo>
                      <a:pt x="560" y="195"/>
                    </a:lnTo>
                    <a:lnTo>
                      <a:pt x="554" y="191"/>
                    </a:lnTo>
                    <a:lnTo>
                      <a:pt x="544" y="193"/>
                    </a:lnTo>
                    <a:lnTo>
                      <a:pt x="529" y="194"/>
                    </a:lnTo>
                    <a:lnTo>
                      <a:pt x="516" y="199"/>
                    </a:lnTo>
                    <a:lnTo>
                      <a:pt x="522" y="205"/>
                    </a:lnTo>
                    <a:lnTo>
                      <a:pt x="502" y="213"/>
                    </a:lnTo>
                    <a:lnTo>
                      <a:pt x="499" y="204"/>
                    </a:lnTo>
                    <a:lnTo>
                      <a:pt x="486" y="207"/>
                    </a:lnTo>
                    <a:lnTo>
                      <a:pt x="453" y="208"/>
                    </a:lnTo>
                    <a:lnTo>
                      <a:pt x="435" y="205"/>
                    </a:lnTo>
                    <a:lnTo>
                      <a:pt x="459" y="198"/>
                    </a:lnTo>
                    <a:lnTo>
                      <a:pt x="451" y="190"/>
                    </a:lnTo>
                    <a:lnTo>
                      <a:pt x="439" y="191"/>
                    </a:lnTo>
                    <a:lnTo>
                      <a:pt x="426" y="188"/>
                    </a:lnTo>
                    <a:lnTo>
                      <a:pt x="405" y="183"/>
                    </a:lnTo>
                    <a:lnTo>
                      <a:pt x="395" y="177"/>
                    </a:lnTo>
                    <a:lnTo>
                      <a:pt x="382" y="175"/>
                    </a:lnTo>
                    <a:lnTo>
                      <a:pt x="372" y="180"/>
                    </a:lnTo>
                    <a:lnTo>
                      <a:pt x="356" y="182"/>
                    </a:lnTo>
                    <a:lnTo>
                      <a:pt x="367" y="171"/>
                    </a:lnTo>
                    <a:lnTo>
                      <a:pt x="341" y="181"/>
                    </a:lnTo>
                    <a:lnTo>
                      <a:pt x="337" y="168"/>
                    </a:lnTo>
                    <a:lnTo>
                      <a:pt x="331" y="166"/>
                    </a:lnTo>
                    <a:lnTo>
                      <a:pt x="321" y="173"/>
                    </a:lnTo>
                    <a:lnTo>
                      <a:pt x="308" y="177"/>
                    </a:lnTo>
                    <a:lnTo>
                      <a:pt x="307" y="170"/>
                    </a:lnTo>
                    <a:lnTo>
                      <a:pt x="284" y="175"/>
                    </a:lnTo>
                    <a:lnTo>
                      <a:pt x="260" y="181"/>
                    </a:lnTo>
                    <a:lnTo>
                      <a:pt x="245" y="180"/>
                    </a:lnTo>
                    <a:lnTo>
                      <a:pt x="225" y="184"/>
                    </a:lnTo>
                    <a:lnTo>
                      <a:pt x="208" y="190"/>
                    </a:lnTo>
                    <a:lnTo>
                      <a:pt x="197" y="189"/>
                    </a:lnTo>
                    <a:lnTo>
                      <a:pt x="188" y="182"/>
                    </a:lnTo>
                    <a:lnTo>
                      <a:pt x="172" y="178"/>
                    </a:lnTo>
                    <a:lnTo>
                      <a:pt x="172" y="178"/>
                    </a:lnTo>
                    <a:lnTo>
                      <a:pt x="104" y="234"/>
                    </a:lnTo>
                    <a:lnTo>
                      <a:pt x="5" y="325"/>
                    </a:lnTo>
                    <a:lnTo>
                      <a:pt x="17" y="325"/>
                    </a:lnTo>
                    <a:lnTo>
                      <a:pt x="24" y="330"/>
                    </a:lnTo>
                    <a:lnTo>
                      <a:pt x="26" y="337"/>
                    </a:lnTo>
                    <a:lnTo>
                      <a:pt x="27" y="348"/>
                    </a:lnTo>
                    <a:lnTo>
                      <a:pt x="48" y="339"/>
                    </a:lnTo>
                    <a:lnTo>
                      <a:pt x="66" y="333"/>
                    </a:lnTo>
                    <a:lnTo>
                      <a:pt x="65" y="342"/>
                    </a:lnTo>
                    <a:lnTo>
                      <a:pt x="66" y="349"/>
                    </a:lnTo>
                    <a:lnTo>
                      <a:pt x="71" y="356"/>
                    </a:lnTo>
                    <a:lnTo>
                      <a:pt x="68" y="368"/>
                    </a:lnTo>
                    <a:lnTo>
                      <a:pt x="64" y="386"/>
                    </a:lnTo>
                    <a:lnTo>
                      <a:pt x="76" y="398"/>
                    </a:lnTo>
                    <a:lnTo>
                      <a:pt x="68" y="407"/>
                    </a:lnTo>
                    <a:lnTo>
                      <a:pt x="53" y="416"/>
                    </a:lnTo>
                    <a:lnTo>
                      <a:pt x="53" y="416"/>
                    </a:lnTo>
                    <a:lnTo>
                      <a:pt x="46" y="424"/>
                    </a:lnTo>
                    <a:lnTo>
                      <a:pt x="53" y="437"/>
                    </a:lnTo>
                    <a:lnTo>
                      <a:pt x="44" y="451"/>
                    </a:lnTo>
                    <a:lnTo>
                      <a:pt x="55" y="458"/>
                    </a:lnTo>
                    <a:lnTo>
                      <a:pt x="45" y="468"/>
                    </a:lnTo>
                    <a:lnTo>
                      <a:pt x="41" y="484"/>
                    </a:lnTo>
                    <a:lnTo>
                      <a:pt x="61" y="491"/>
                    </a:lnTo>
                    <a:lnTo>
                      <a:pt x="65" y="498"/>
                    </a:lnTo>
                    <a:lnTo>
                      <a:pt x="81" y="515"/>
                    </a:lnTo>
                    <a:lnTo>
                      <a:pt x="83" y="515"/>
                    </a:lnTo>
                    <a:lnTo>
                      <a:pt x="121" y="515"/>
                    </a:lnTo>
                    <a:lnTo>
                      <a:pt x="162" y="515"/>
                    </a:lnTo>
                    <a:lnTo>
                      <a:pt x="176" y="515"/>
                    </a:lnTo>
                    <a:lnTo>
                      <a:pt x="218" y="515"/>
                    </a:lnTo>
                    <a:lnTo>
                      <a:pt x="258" y="515"/>
                    </a:lnTo>
                    <a:lnTo>
                      <a:pt x="300" y="515"/>
                    </a:lnTo>
                    <a:lnTo>
                      <a:pt x="341" y="515"/>
                    </a:lnTo>
                    <a:lnTo>
                      <a:pt x="388" y="515"/>
                    </a:lnTo>
                    <a:lnTo>
                      <a:pt x="435" y="515"/>
                    </a:lnTo>
                    <a:lnTo>
                      <a:pt x="463" y="515"/>
                    </a:lnTo>
                    <a:lnTo>
                      <a:pt x="466" y="508"/>
                    </a:lnTo>
                    <a:lnTo>
                      <a:pt x="471" y="508"/>
                    </a:lnTo>
                    <a:lnTo>
                      <a:pt x="469" y="518"/>
                    </a:lnTo>
                    <a:lnTo>
                      <a:pt x="472" y="521"/>
                    </a:lnTo>
                    <a:lnTo>
                      <a:pt x="480" y="522"/>
                    </a:lnTo>
                    <a:lnTo>
                      <a:pt x="493" y="525"/>
                    </a:lnTo>
                    <a:lnTo>
                      <a:pt x="504" y="530"/>
                    </a:lnTo>
                    <a:lnTo>
                      <a:pt x="516" y="528"/>
                    </a:lnTo>
                    <a:lnTo>
                      <a:pt x="531" y="532"/>
                    </a:lnTo>
                    <a:lnTo>
                      <a:pt x="531" y="532"/>
                    </a:lnTo>
                    <a:lnTo>
                      <a:pt x="540" y="525"/>
                    </a:lnTo>
                    <a:lnTo>
                      <a:pt x="549" y="523"/>
                    </a:lnTo>
                    <a:lnTo>
                      <a:pt x="554" y="518"/>
                    </a:lnTo>
                    <a:lnTo>
                      <a:pt x="558" y="516"/>
                    </a:lnTo>
                    <a:lnTo>
                      <a:pt x="570" y="519"/>
                    </a:lnTo>
                    <a:lnTo>
                      <a:pt x="579" y="520"/>
                    </a:lnTo>
                    <a:lnTo>
                      <a:pt x="581" y="522"/>
                    </a:lnTo>
                    <a:lnTo>
                      <a:pt x="581" y="532"/>
                    </a:lnTo>
                    <a:lnTo>
                      <a:pt x="595" y="535"/>
                    </a:lnTo>
                    <a:lnTo>
                      <a:pt x="591" y="539"/>
                    </a:lnTo>
                    <a:lnTo>
                      <a:pt x="594" y="545"/>
                    </a:lnTo>
                    <a:lnTo>
                      <a:pt x="589" y="551"/>
                    </a:lnTo>
                    <a:lnTo>
                      <a:pt x="594" y="553"/>
                    </a:lnTo>
                    <a:lnTo>
                      <a:pt x="588" y="560"/>
                    </a:lnTo>
                    <a:lnTo>
                      <a:pt x="588" y="560"/>
                    </a:lnTo>
                    <a:lnTo>
                      <a:pt x="592" y="560"/>
                    </a:lnTo>
                    <a:lnTo>
                      <a:pt x="595" y="558"/>
                    </a:lnTo>
                    <a:lnTo>
                      <a:pt x="597" y="561"/>
                    </a:lnTo>
                    <a:lnTo>
                      <a:pt x="607" y="563"/>
                    </a:lnTo>
                    <a:lnTo>
                      <a:pt x="617" y="564"/>
                    </a:lnTo>
                    <a:lnTo>
                      <a:pt x="628" y="565"/>
                    </a:lnTo>
                    <a:lnTo>
                      <a:pt x="639" y="569"/>
                    </a:lnTo>
                    <a:lnTo>
                      <a:pt x="641" y="574"/>
                    </a:lnTo>
                    <a:lnTo>
                      <a:pt x="645" y="588"/>
                    </a:lnTo>
                    <a:lnTo>
                      <a:pt x="638" y="593"/>
                    </a:lnTo>
                    <a:lnTo>
                      <a:pt x="628" y="590"/>
                    </a:lnTo>
                    <a:lnTo>
                      <a:pt x="625" y="580"/>
                    </a:lnTo>
                    <a:lnTo>
                      <a:pt x="623" y="591"/>
                    </a:lnTo>
                    <a:lnTo>
                      <a:pt x="612" y="600"/>
                    </a:lnTo>
                    <a:lnTo>
                      <a:pt x="609" y="609"/>
                    </a:lnTo>
                    <a:lnTo>
                      <a:pt x="607" y="614"/>
                    </a:lnTo>
                    <a:lnTo>
                      <a:pt x="595" y="619"/>
                    </a:lnTo>
                    <a:lnTo>
                      <a:pt x="595" y="619"/>
                    </a:lnTo>
                    <a:lnTo>
                      <a:pt x="585" y="628"/>
                    </a:lnTo>
                    <a:lnTo>
                      <a:pt x="579" y="634"/>
                    </a:lnTo>
                    <a:lnTo>
                      <a:pt x="586" y="636"/>
                    </a:lnTo>
                    <a:lnTo>
                      <a:pt x="599" y="630"/>
                    </a:lnTo>
                    <a:lnTo>
                      <a:pt x="607" y="625"/>
                    </a:lnTo>
                    <a:lnTo>
                      <a:pt x="612" y="625"/>
                    </a:lnTo>
                    <a:lnTo>
                      <a:pt x="619" y="626"/>
                    </a:lnTo>
                    <a:lnTo>
                      <a:pt x="624" y="624"/>
                    </a:lnTo>
                    <a:lnTo>
                      <a:pt x="632" y="621"/>
                    </a:lnTo>
                    <a:lnTo>
                      <a:pt x="645" y="619"/>
                    </a:lnTo>
                    <a:lnTo>
                      <a:pt x="645" y="619"/>
                    </a:lnTo>
                    <a:lnTo>
                      <a:pt x="645" y="619"/>
                    </a:lnTo>
                    <a:lnTo>
                      <a:pt x="646" y="614"/>
                    </a:lnTo>
                    <a:lnTo>
                      <a:pt x="645" y="614"/>
                    </a:lnTo>
                    <a:lnTo>
                      <a:pt x="640" y="616"/>
                    </a:lnTo>
                    <a:lnTo>
                      <a:pt x="635" y="614"/>
                    </a:lnTo>
                    <a:lnTo>
                      <a:pt x="642" y="608"/>
                    </a:lnTo>
                    <a:lnTo>
                      <a:pt x="646" y="606"/>
                    </a:lnTo>
                    <a:lnTo>
                      <a:pt x="658" y="603"/>
                    </a:lnTo>
                    <a:lnTo>
                      <a:pt x="670" y="601"/>
                    </a:lnTo>
                    <a:lnTo>
                      <a:pt x="676" y="604"/>
                    </a:lnTo>
                    <a:lnTo>
                      <a:pt x="681" y="600"/>
                    </a:lnTo>
                    <a:lnTo>
                      <a:pt x="686" y="598"/>
                    </a:lnTo>
                    <a:lnTo>
                      <a:pt x="688" y="599"/>
                    </a:lnTo>
                    <a:lnTo>
                      <a:pt x="689" y="600"/>
                    </a:lnTo>
                    <a:lnTo>
                      <a:pt x="708" y="588"/>
                    </a:lnTo>
                    <a:lnTo>
                      <a:pt x="715" y="584"/>
                    </a:lnTo>
                    <a:lnTo>
                      <a:pt x="737" y="584"/>
                    </a:lnTo>
                    <a:lnTo>
                      <a:pt x="763" y="584"/>
                    </a:lnTo>
                    <a:lnTo>
                      <a:pt x="765" y="580"/>
                    </a:lnTo>
                    <a:lnTo>
                      <a:pt x="770" y="579"/>
                    </a:lnTo>
                    <a:lnTo>
                      <a:pt x="777" y="576"/>
                    </a:lnTo>
                    <a:lnTo>
                      <a:pt x="785" y="569"/>
                    </a:lnTo>
                    <a:lnTo>
                      <a:pt x="794" y="555"/>
                    </a:lnTo>
                    <a:lnTo>
                      <a:pt x="809" y="542"/>
                    </a:lnTo>
                    <a:lnTo>
                      <a:pt x="812" y="546"/>
                    </a:lnTo>
                    <a:lnTo>
                      <a:pt x="823" y="544"/>
                    </a:lnTo>
                    <a:lnTo>
                      <a:pt x="827" y="549"/>
                    </a:lnTo>
                    <a:lnTo>
                      <a:pt x="819" y="572"/>
                    </a:lnTo>
                    <a:lnTo>
                      <a:pt x="825" y="582"/>
                    </a:lnTo>
                    <a:lnTo>
                      <a:pt x="842" y="580"/>
                    </a:lnTo>
                    <a:lnTo>
                      <a:pt x="864" y="579"/>
                    </a:lnTo>
                    <a:lnTo>
                      <a:pt x="835" y="593"/>
                    </a:lnTo>
                    <a:lnTo>
                      <a:pt x="831" y="608"/>
                    </a:lnTo>
                    <a:lnTo>
                      <a:pt x="841" y="609"/>
                    </a:lnTo>
                    <a:lnTo>
                      <a:pt x="861" y="597"/>
                    </a:lnTo>
                    <a:lnTo>
                      <a:pt x="877" y="590"/>
                    </a:lnTo>
                    <a:lnTo>
                      <a:pt x="912" y="580"/>
                    </a:lnTo>
                    <a:lnTo>
                      <a:pt x="933" y="568"/>
                    </a:lnTo>
                    <a:lnTo>
                      <a:pt x="925" y="563"/>
                    </a:lnTo>
                    <a:lnTo>
                      <a:pt x="928" y="550"/>
                    </a:lnTo>
                    <a:lnTo>
                      <a:pt x="908" y="569"/>
                    </a:lnTo>
                    <a:lnTo>
                      <a:pt x="884" y="572"/>
                    </a:lnTo>
                    <a:lnTo>
                      <a:pt x="869" y="563"/>
                    </a:lnTo>
                    <a:lnTo>
                      <a:pt x="868" y="550"/>
                    </a:lnTo>
                    <a:lnTo>
                      <a:pt x="870" y="531"/>
                    </a:lnTo>
                    <a:lnTo>
                      <a:pt x="887" y="519"/>
                    </a:lnTo>
                    <a:lnTo>
                      <a:pt x="878" y="511"/>
                    </a:lnTo>
                    <a:lnTo>
                      <a:pt x="856" y="512"/>
                    </a:lnTo>
                    <a:lnTo>
                      <a:pt x="823" y="527"/>
                    </a:lnTo>
                    <a:lnTo>
                      <a:pt x="792" y="550"/>
                    </a:lnTo>
                    <a:lnTo>
                      <a:pt x="779" y="553"/>
                    </a:lnTo>
                    <a:lnTo>
                      <a:pt x="801" y="537"/>
                    </a:lnTo>
                    <a:lnTo>
                      <a:pt x="830" y="514"/>
                    </a:lnTo>
                    <a:lnTo>
                      <a:pt x="849" y="506"/>
                    </a:lnTo>
                    <a:lnTo>
                      <a:pt x="865" y="494"/>
                    </a:lnTo>
                    <a:lnTo>
                      <a:pt x="880" y="493"/>
                    </a:lnTo>
                    <a:lnTo>
                      <a:pt x="900" y="493"/>
                    </a:lnTo>
                    <a:lnTo>
                      <a:pt x="928" y="496"/>
                    </a:lnTo>
                    <a:lnTo>
                      <a:pt x="953" y="493"/>
                    </a:lnTo>
                    <a:lnTo>
                      <a:pt x="975" y="479"/>
                    </a:lnTo>
                    <a:lnTo>
                      <a:pt x="999" y="473"/>
                    </a:lnTo>
                    <a:lnTo>
                      <a:pt x="1010" y="467"/>
                    </a:lnTo>
                    <a:lnTo>
                      <a:pt x="1022" y="460"/>
                    </a:lnTo>
                    <a:lnTo>
                      <a:pt x="1028" y="442"/>
                    </a:lnTo>
                    <a:lnTo>
                      <a:pt x="1025" y="435"/>
                    </a:lnTo>
                    <a:lnTo>
                      <a:pt x="1015" y="433"/>
                    </a:lnTo>
                    <a:lnTo>
                      <a:pt x="1015" y="419"/>
                    </a:lnTo>
                    <a:lnTo>
                      <a:pt x="1009" y="414"/>
                    </a:lnTo>
                    <a:lnTo>
                      <a:pt x="989" y="409"/>
                    </a:lnTo>
                    <a:lnTo>
                      <a:pt x="982" y="400"/>
                    </a:lnTo>
                    <a:lnTo>
                      <a:pt x="968" y="390"/>
                    </a:lnTo>
                    <a:lnTo>
                      <a:pt x="978" y="379"/>
                    </a:lnTo>
                    <a:lnTo>
                      <a:pt x="972" y="360"/>
                    </a:lnTo>
                    <a:lnTo>
                      <a:pt x="965" y="339"/>
                    </a:lnTo>
                    <a:lnTo>
                      <a:pt x="962" y="324"/>
                    </a:lnTo>
                    <a:lnTo>
                      <a:pt x="950" y="332"/>
                    </a:lnTo>
                    <a:lnTo>
                      <a:pt x="929" y="350"/>
                    </a:lnTo>
                    <a:lnTo>
                      <a:pt x="907" y="359"/>
                    </a:lnTo>
                    <a:lnTo>
                      <a:pt x="902" y="349"/>
                    </a:lnTo>
                    <a:lnTo>
                      <a:pt x="892" y="347"/>
                    </a:lnTo>
                    <a:lnTo>
                      <a:pt x="898" y="326"/>
                    </a:lnTo>
                    <a:lnTo>
                      <a:pt x="905" y="312"/>
                    </a:lnTo>
                    <a:lnTo>
                      <a:pt x="884" y="311"/>
                    </a:lnTo>
                    <a:lnTo>
                      <a:pt x="884" y="305"/>
                    </a:lnTo>
                    <a:lnTo>
                      <a:pt x="873" y="296"/>
                    </a:lnTo>
                    <a:lnTo>
                      <a:pt x="865" y="290"/>
                    </a:lnTo>
                    <a:lnTo>
                      <a:pt x="852" y="294"/>
                    </a:lnTo>
                    <a:lnTo>
                      <a:pt x="841" y="293"/>
                    </a:lnTo>
                    <a:lnTo>
                      <a:pt x="822" y="289"/>
                    </a:lnTo>
                    <a:lnTo>
                      <a:pt x="812" y="292"/>
                    </a:lnTo>
                    <a:lnTo>
                      <a:pt x="800" y="317"/>
                    </a:lnTo>
                    <a:lnTo>
                      <a:pt x="798" y="332"/>
                    </a:lnTo>
                    <a:lnTo>
                      <a:pt x="773" y="349"/>
                    </a:lnTo>
                    <a:lnTo>
                      <a:pt x="782" y="362"/>
                    </a:lnTo>
                    <a:lnTo>
                      <a:pt x="784" y="376"/>
                    </a:lnTo>
                    <a:lnTo>
                      <a:pt x="779" y="387"/>
                    </a:lnTo>
                    <a:lnTo>
                      <a:pt x="765" y="398"/>
                    </a:lnTo>
                    <a:lnTo>
                      <a:pt x="744" y="410"/>
                    </a:lnTo>
                    <a:lnTo>
                      <a:pt x="719" y="418"/>
                    </a:lnTo>
                    <a:lnTo>
                      <a:pt x="724" y="427"/>
                    </a:lnTo>
                    <a:lnTo>
                      <a:pt x="718" y="453"/>
                    </a:lnTo>
                    <a:lnTo>
                      <a:pt x="702" y="472"/>
                    </a:lnTo>
                    <a:lnTo>
                      <a:pt x="689" y="477"/>
                    </a:lnTo>
                    <a:lnTo>
                      <a:pt x="677" y="460"/>
                    </a:lnTo>
                    <a:lnTo>
                      <a:pt x="677" y="442"/>
                    </a:lnTo>
                    <a:lnTo>
                      <a:pt x="681" y="425"/>
                    </a:lnTo>
                    <a:lnTo>
                      <a:pt x="691" y="410"/>
                    </a:lnTo>
                    <a:lnTo>
                      <a:pt x="678" y="409"/>
                    </a:lnTo>
                    <a:lnTo>
                      <a:pt x="657" y="407"/>
                    </a:lnTo>
                    <a:lnTo>
                      <a:pt x="647" y="400"/>
                    </a:lnTo>
                    <a:lnTo>
                      <a:pt x="634" y="396"/>
                    </a:lnTo>
                    <a:lnTo>
                      <a:pt x="629" y="388"/>
                    </a:lnTo>
                    <a:lnTo>
                      <a:pt x="620" y="382"/>
                    </a:lnTo>
                    <a:lnTo>
                      <a:pt x="600" y="375"/>
                    </a:lnTo>
                    <a:lnTo>
                      <a:pt x="580" y="378"/>
                    </a:lnTo>
                    <a:lnTo>
                      <a:pt x="582" y="365"/>
                    </a:lnTo>
                    <a:lnTo>
                      <a:pt x="586" y="350"/>
                    </a:lnTo>
                    <a:lnTo>
                      <a:pt x="570" y="347"/>
                    </a:lnTo>
                    <a:lnTo>
                      <a:pt x="584" y="328"/>
                    </a:lnTo>
                    <a:lnTo>
                      <a:pt x="597" y="315"/>
                    </a:lnTo>
                    <a:lnTo>
                      <a:pt x="623" y="297"/>
                    </a:lnTo>
                    <a:lnTo>
                      <a:pt x="647" y="284"/>
                    </a:lnTo>
                    <a:lnTo>
                      <a:pt x="663" y="282"/>
                    </a:lnTo>
                    <a:lnTo>
                      <a:pt x="671" y="272"/>
                    </a:lnTo>
                    <a:lnTo>
                      <a:pt x="686" y="265"/>
                    </a:lnTo>
                    <a:lnTo>
                      <a:pt x="703" y="264"/>
                    </a:lnTo>
                    <a:lnTo>
                      <a:pt x="725" y="254"/>
                    </a:lnTo>
                    <a:lnTo>
                      <a:pt x="733" y="247"/>
                    </a:lnTo>
                    <a:lnTo>
                      <a:pt x="754" y="233"/>
                    </a:lnTo>
                    <a:lnTo>
                      <a:pt x="763" y="226"/>
                    </a:lnTo>
                    <a:lnTo>
                      <a:pt x="772" y="231"/>
                    </a:lnTo>
                    <a:lnTo>
                      <a:pt x="790" y="228"/>
                    </a:lnTo>
                    <a:lnTo>
                      <a:pt x="820" y="217"/>
                    </a:lnTo>
                    <a:lnTo>
                      <a:pt x="826" y="210"/>
                    </a:lnTo>
                    <a:lnTo>
                      <a:pt x="824" y="202"/>
                    </a:lnTo>
                    <a:lnTo>
                      <a:pt x="838" y="194"/>
                    </a:lnTo>
                    <a:lnTo>
                      <a:pt x="843" y="186"/>
                    </a:lnTo>
                    <a:lnTo>
                      <a:pt x="833" y="179"/>
                    </a:lnTo>
                    <a:lnTo>
                      <a:pt x="818" y="177"/>
                    </a:lnTo>
                    <a:lnTo>
                      <a:pt x="802" y="175"/>
                    </a:lnTo>
                    <a:lnTo>
                      <a:pt x="790" y="192"/>
                    </a:lnTo>
                    <a:lnTo>
                      <a:pt x="772" y="205"/>
                    </a:lnTo>
                    <a:lnTo>
                      <a:pt x="751" y="216"/>
                    </a:lnTo>
                    <a:lnTo>
                      <a:pt x="748" y="205"/>
                    </a:lnTo>
                    <a:lnTo>
                      <a:pt x="760" y="194"/>
                    </a:lnTo>
                    <a:lnTo>
                      <a:pt x="754" y="184"/>
                    </a:lnTo>
                    <a:lnTo>
                      <a:pt x="729" y="196"/>
                    </a:lnTo>
                    <a:lnTo>
                      <a:pt x="741" y="181"/>
                    </a:lnTo>
                    <a:lnTo>
                      <a:pt x="741" y="181"/>
                    </a:lnTo>
                    <a:close/>
                    <a:moveTo>
                      <a:pt x="530" y="128"/>
                    </a:moveTo>
                    <a:lnTo>
                      <a:pt x="522" y="125"/>
                    </a:lnTo>
                    <a:lnTo>
                      <a:pt x="483" y="134"/>
                    </a:lnTo>
                    <a:lnTo>
                      <a:pt x="468" y="140"/>
                    </a:lnTo>
                    <a:lnTo>
                      <a:pt x="446" y="151"/>
                    </a:lnTo>
                    <a:lnTo>
                      <a:pt x="462" y="154"/>
                    </a:lnTo>
                    <a:lnTo>
                      <a:pt x="479" y="154"/>
                    </a:lnTo>
                    <a:lnTo>
                      <a:pt x="446" y="160"/>
                    </a:lnTo>
                    <a:lnTo>
                      <a:pt x="446" y="166"/>
                    </a:lnTo>
                    <a:lnTo>
                      <a:pt x="463" y="166"/>
                    </a:lnTo>
                    <a:lnTo>
                      <a:pt x="488" y="165"/>
                    </a:lnTo>
                    <a:lnTo>
                      <a:pt x="506" y="168"/>
                    </a:lnTo>
                    <a:lnTo>
                      <a:pt x="488" y="171"/>
                    </a:lnTo>
                    <a:lnTo>
                      <a:pt x="473" y="170"/>
                    </a:lnTo>
                    <a:lnTo>
                      <a:pt x="453" y="173"/>
                    </a:lnTo>
                    <a:lnTo>
                      <a:pt x="444" y="174"/>
                    </a:lnTo>
                    <a:lnTo>
                      <a:pt x="446" y="186"/>
                    </a:lnTo>
                    <a:lnTo>
                      <a:pt x="458" y="184"/>
                    </a:lnTo>
                    <a:lnTo>
                      <a:pt x="469" y="189"/>
                    </a:lnTo>
                    <a:lnTo>
                      <a:pt x="468" y="196"/>
                    </a:lnTo>
                    <a:lnTo>
                      <a:pt x="490" y="194"/>
                    </a:lnTo>
                    <a:lnTo>
                      <a:pt x="521" y="192"/>
                    </a:lnTo>
                    <a:lnTo>
                      <a:pt x="547" y="187"/>
                    </a:lnTo>
                    <a:lnTo>
                      <a:pt x="561" y="186"/>
                    </a:lnTo>
                    <a:lnTo>
                      <a:pt x="577" y="190"/>
                    </a:lnTo>
                    <a:lnTo>
                      <a:pt x="596" y="192"/>
                    </a:lnTo>
                    <a:lnTo>
                      <a:pt x="605" y="187"/>
                    </a:lnTo>
                    <a:lnTo>
                      <a:pt x="603" y="181"/>
                    </a:lnTo>
                    <a:lnTo>
                      <a:pt x="623" y="180"/>
                    </a:lnTo>
                    <a:lnTo>
                      <a:pt x="630" y="173"/>
                    </a:lnTo>
                    <a:lnTo>
                      <a:pt x="616" y="166"/>
                    </a:lnTo>
                    <a:lnTo>
                      <a:pt x="604" y="159"/>
                    </a:lnTo>
                    <a:lnTo>
                      <a:pt x="611" y="149"/>
                    </a:lnTo>
                    <a:lnTo>
                      <a:pt x="619" y="135"/>
                    </a:lnTo>
                    <a:lnTo>
                      <a:pt x="612" y="129"/>
                    </a:lnTo>
                    <a:lnTo>
                      <a:pt x="604" y="126"/>
                    </a:lnTo>
                    <a:lnTo>
                      <a:pt x="592" y="129"/>
                    </a:lnTo>
                    <a:lnTo>
                      <a:pt x="584" y="143"/>
                    </a:lnTo>
                    <a:lnTo>
                      <a:pt x="572" y="150"/>
                    </a:lnTo>
                    <a:lnTo>
                      <a:pt x="578" y="135"/>
                    </a:lnTo>
                    <a:lnTo>
                      <a:pt x="574" y="131"/>
                    </a:lnTo>
                    <a:lnTo>
                      <a:pt x="553" y="138"/>
                    </a:lnTo>
                    <a:lnTo>
                      <a:pt x="546" y="131"/>
                    </a:lnTo>
                    <a:lnTo>
                      <a:pt x="516" y="135"/>
                    </a:lnTo>
                    <a:lnTo>
                      <a:pt x="530" y="128"/>
                    </a:lnTo>
                    <a:lnTo>
                      <a:pt x="530" y="128"/>
                    </a:lnTo>
                    <a:close/>
                    <a:moveTo>
                      <a:pt x="639" y="124"/>
                    </a:moveTo>
                    <a:lnTo>
                      <a:pt x="635" y="121"/>
                    </a:lnTo>
                    <a:lnTo>
                      <a:pt x="619" y="122"/>
                    </a:lnTo>
                    <a:lnTo>
                      <a:pt x="614" y="124"/>
                    </a:lnTo>
                    <a:lnTo>
                      <a:pt x="620" y="133"/>
                    </a:lnTo>
                    <a:lnTo>
                      <a:pt x="639" y="124"/>
                    </a:lnTo>
                    <a:close/>
                    <a:moveTo>
                      <a:pt x="940" y="129"/>
                    </a:moveTo>
                    <a:lnTo>
                      <a:pt x="928" y="121"/>
                    </a:lnTo>
                    <a:lnTo>
                      <a:pt x="905" y="119"/>
                    </a:lnTo>
                    <a:lnTo>
                      <a:pt x="899" y="120"/>
                    </a:lnTo>
                    <a:lnTo>
                      <a:pt x="894" y="125"/>
                    </a:lnTo>
                    <a:lnTo>
                      <a:pt x="900" y="133"/>
                    </a:lnTo>
                    <a:lnTo>
                      <a:pt x="902" y="133"/>
                    </a:lnTo>
                    <a:lnTo>
                      <a:pt x="916" y="132"/>
                    </a:lnTo>
                    <a:lnTo>
                      <a:pt x="927" y="132"/>
                    </a:lnTo>
                    <a:lnTo>
                      <a:pt x="939" y="132"/>
                    </a:lnTo>
                    <a:lnTo>
                      <a:pt x="940" y="129"/>
                    </a:lnTo>
                    <a:lnTo>
                      <a:pt x="940" y="129"/>
                    </a:lnTo>
                    <a:close/>
                    <a:moveTo>
                      <a:pt x="830" y="128"/>
                    </a:moveTo>
                    <a:lnTo>
                      <a:pt x="847" y="119"/>
                    </a:lnTo>
                    <a:lnTo>
                      <a:pt x="815" y="122"/>
                    </a:lnTo>
                    <a:lnTo>
                      <a:pt x="799" y="128"/>
                    </a:lnTo>
                    <a:lnTo>
                      <a:pt x="779" y="141"/>
                    </a:lnTo>
                    <a:lnTo>
                      <a:pt x="770" y="156"/>
                    </a:lnTo>
                    <a:lnTo>
                      <a:pt x="785" y="156"/>
                    </a:lnTo>
                    <a:lnTo>
                      <a:pt x="768" y="162"/>
                    </a:lnTo>
                    <a:lnTo>
                      <a:pt x="773" y="168"/>
                    </a:lnTo>
                    <a:lnTo>
                      <a:pt x="790" y="170"/>
                    </a:lnTo>
                    <a:lnTo>
                      <a:pt x="810" y="174"/>
                    </a:lnTo>
                    <a:lnTo>
                      <a:pt x="849" y="177"/>
                    </a:lnTo>
                    <a:lnTo>
                      <a:pt x="871" y="175"/>
                    </a:lnTo>
                    <a:lnTo>
                      <a:pt x="880" y="171"/>
                    </a:lnTo>
                    <a:lnTo>
                      <a:pt x="886" y="176"/>
                    </a:lnTo>
                    <a:lnTo>
                      <a:pt x="895" y="177"/>
                    </a:lnTo>
                    <a:lnTo>
                      <a:pt x="900" y="187"/>
                    </a:lnTo>
                    <a:lnTo>
                      <a:pt x="891" y="190"/>
                    </a:lnTo>
                    <a:lnTo>
                      <a:pt x="910" y="195"/>
                    </a:lnTo>
                    <a:lnTo>
                      <a:pt x="923" y="203"/>
                    </a:lnTo>
                    <a:lnTo>
                      <a:pt x="925" y="208"/>
                    </a:lnTo>
                    <a:lnTo>
                      <a:pt x="923" y="215"/>
                    </a:lnTo>
                    <a:lnTo>
                      <a:pt x="900" y="230"/>
                    </a:lnTo>
                    <a:lnTo>
                      <a:pt x="891" y="237"/>
                    </a:lnTo>
                    <a:lnTo>
                      <a:pt x="891" y="242"/>
                    </a:lnTo>
                    <a:lnTo>
                      <a:pt x="865" y="245"/>
                    </a:lnTo>
                    <a:lnTo>
                      <a:pt x="843" y="245"/>
                    </a:lnTo>
                    <a:lnTo>
                      <a:pt x="828" y="256"/>
                    </a:lnTo>
                    <a:lnTo>
                      <a:pt x="835" y="262"/>
                    </a:lnTo>
                    <a:lnTo>
                      <a:pt x="871" y="259"/>
                    </a:lnTo>
                    <a:lnTo>
                      <a:pt x="873" y="255"/>
                    </a:lnTo>
                    <a:lnTo>
                      <a:pt x="886" y="263"/>
                    </a:lnTo>
                    <a:lnTo>
                      <a:pt x="900" y="270"/>
                    </a:lnTo>
                    <a:lnTo>
                      <a:pt x="893" y="275"/>
                    </a:lnTo>
                    <a:lnTo>
                      <a:pt x="904" y="283"/>
                    </a:lnTo>
                    <a:lnTo>
                      <a:pt x="925" y="292"/>
                    </a:lnTo>
                    <a:lnTo>
                      <a:pt x="955" y="298"/>
                    </a:lnTo>
                    <a:lnTo>
                      <a:pt x="956" y="293"/>
                    </a:lnTo>
                    <a:lnTo>
                      <a:pt x="948" y="283"/>
                    </a:lnTo>
                    <a:lnTo>
                      <a:pt x="938" y="270"/>
                    </a:lnTo>
                    <a:lnTo>
                      <a:pt x="962" y="282"/>
                    </a:lnTo>
                    <a:lnTo>
                      <a:pt x="975" y="286"/>
                    </a:lnTo>
                    <a:lnTo>
                      <a:pt x="985" y="275"/>
                    </a:lnTo>
                    <a:lnTo>
                      <a:pt x="985" y="259"/>
                    </a:lnTo>
                    <a:lnTo>
                      <a:pt x="982" y="255"/>
                    </a:lnTo>
                    <a:lnTo>
                      <a:pt x="970" y="248"/>
                    </a:lnTo>
                    <a:lnTo>
                      <a:pt x="963" y="239"/>
                    </a:lnTo>
                    <a:lnTo>
                      <a:pt x="969" y="230"/>
                    </a:lnTo>
                    <a:lnTo>
                      <a:pt x="985" y="228"/>
                    </a:lnTo>
                    <a:lnTo>
                      <a:pt x="996" y="243"/>
                    </a:lnTo>
                    <a:lnTo>
                      <a:pt x="1007" y="250"/>
                    </a:lnTo>
                    <a:lnTo>
                      <a:pt x="1037" y="232"/>
                    </a:lnTo>
                    <a:lnTo>
                      <a:pt x="1046" y="221"/>
                    </a:lnTo>
                    <a:lnTo>
                      <a:pt x="1028" y="220"/>
                    </a:lnTo>
                    <a:lnTo>
                      <a:pt x="1019" y="206"/>
                    </a:lnTo>
                    <a:lnTo>
                      <a:pt x="1003" y="203"/>
                    </a:lnTo>
                    <a:lnTo>
                      <a:pt x="981" y="193"/>
                    </a:lnTo>
                    <a:lnTo>
                      <a:pt x="1006" y="186"/>
                    </a:lnTo>
                    <a:lnTo>
                      <a:pt x="1004" y="172"/>
                    </a:lnTo>
                    <a:lnTo>
                      <a:pt x="998" y="166"/>
                    </a:lnTo>
                    <a:lnTo>
                      <a:pt x="975" y="160"/>
                    </a:lnTo>
                    <a:lnTo>
                      <a:pt x="970" y="151"/>
                    </a:lnTo>
                    <a:lnTo>
                      <a:pt x="947" y="154"/>
                    </a:lnTo>
                    <a:lnTo>
                      <a:pt x="949" y="147"/>
                    </a:lnTo>
                    <a:lnTo>
                      <a:pt x="940" y="140"/>
                    </a:lnTo>
                    <a:lnTo>
                      <a:pt x="921" y="133"/>
                    </a:lnTo>
                    <a:lnTo>
                      <a:pt x="906" y="139"/>
                    </a:lnTo>
                    <a:lnTo>
                      <a:pt x="881" y="143"/>
                    </a:lnTo>
                    <a:lnTo>
                      <a:pt x="890" y="134"/>
                    </a:lnTo>
                    <a:lnTo>
                      <a:pt x="884" y="119"/>
                    </a:lnTo>
                    <a:lnTo>
                      <a:pt x="851" y="125"/>
                    </a:lnTo>
                    <a:lnTo>
                      <a:pt x="831" y="136"/>
                    </a:lnTo>
                    <a:lnTo>
                      <a:pt x="830" y="128"/>
                    </a:lnTo>
                    <a:lnTo>
                      <a:pt x="830" y="128"/>
                    </a:lnTo>
                    <a:close/>
                    <a:moveTo>
                      <a:pt x="691" y="118"/>
                    </a:moveTo>
                    <a:lnTo>
                      <a:pt x="670" y="125"/>
                    </a:lnTo>
                    <a:lnTo>
                      <a:pt x="673" y="134"/>
                    </a:lnTo>
                    <a:lnTo>
                      <a:pt x="652" y="132"/>
                    </a:lnTo>
                    <a:lnTo>
                      <a:pt x="648" y="137"/>
                    </a:lnTo>
                    <a:lnTo>
                      <a:pt x="664" y="148"/>
                    </a:lnTo>
                    <a:lnTo>
                      <a:pt x="666" y="154"/>
                    </a:lnTo>
                    <a:lnTo>
                      <a:pt x="676" y="155"/>
                    </a:lnTo>
                    <a:lnTo>
                      <a:pt x="700" y="150"/>
                    </a:lnTo>
                    <a:lnTo>
                      <a:pt x="714" y="136"/>
                    </a:lnTo>
                    <a:lnTo>
                      <a:pt x="703" y="130"/>
                    </a:lnTo>
                    <a:lnTo>
                      <a:pt x="720" y="124"/>
                    </a:lnTo>
                    <a:lnTo>
                      <a:pt x="721" y="119"/>
                    </a:lnTo>
                    <a:lnTo>
                      <a:pt x="700" y="121"/>
                    </a:lnTo>
                    <a:lnTo>
                      <a:pt x="691" y="118"/>
                    </a:lnTo>
                    <a:lnTo>
                      <a:pt x="691" y="118"/>
                    </a:lnTo>
                    <a:close/>
                    <a:moveTo>
                      <a:pt x="753" y="133"/>
                    </a:moveTo>
                    <a:lnTo>
                      <a:pt x="768" y="131"/>
                    </a:lnTo>
                    <a:lnTo>
                      <a:pt x="796" y="118"/>
                    </a:lnTo>
                    <a:lnTo>
                      <a:pt x="779" y="115"/>
                    </a:lnTo>
                    <a:lnTo>
                      <a:pt x="758" y="114"/>
                    </a:lnTo>
                    <a:lnTo>
                      <a:pt x="743" y="118"/>
                    </a:lnTo>
                    <a:lnTo>
                      <a:pt x="731" y="124"/>
                    </a:lnTo>
                    <a:lnTo>
                      <a:pt x="724" y="131"/>
                    </a:lnTo>
                    <a:lnTo>
                      <a:pt x="719" y="143"/>
                    </a:lnTo>
                    <a:lnTo>
                      <a:pt x="731" y="144"/>
                    </a:lnTo>
                    <a:lnTo>
                      <a:pt x="753" y="133"/>
                    </a:lnTo>
                    <a:close/>
                    <a:moveTo>
                      <a:pt x="432" y="153"/>
                    </a:moveTo>
                    <a:lnTo>
                      <a:pt x="439" y="147"/>
                    </a:lnTo>
                    <a:lnTo>
                      <a:pt x="465" y="137"/>
                    </a:lnTo>
                    <a:lnTo>
                      <a:pt x="503" y="126"/>
                    </a:lnTo>
                    <a:lnTo>
                      <a:pt x="521" y="123"/>
                    </a:lnTo>
                    <a:lnTo>
                      <a:pt x="516" y="117"/>
                    </a:lnTo>
                    <a:lnTo>
                      <a:pt x="511" y="113"/>
                    </a:lnTo>
                    <a:lnTo>
                      <a:pt x="485" y="112"/>
                    </a:lnTo>
                    <a:lnTo>
                      <a:pt x="474" y="110"/>
                    </a:lnTo>
                    <a:lnTo>
                      <a:pt x="435" y="112"/>
                    </a:lnTo>
                    <a:lnTo>
                      <a:pt x="434" y="120"/>
                    </a:lnTo>
                    <a:lnTo>
                      <a:pt x="412" y="129"/>
                    </a:lnTo>
                    <a:lnTo>
                      <a:pt x="392" y="140"/>
                    </a:lnTo>
                    <a:lnTo>
                      <a:pt x="379" y="146"/>
                    </a:lnTo>
                    <a:lnTo>
                      <a:pt x="396" y="154"/>
                    </a:lnTo>
                    <a:lnTo>
                      <a:pt x="395" y="160"/>
                    </a:lnTo>
                    <a:lnTo>
                      <a:pt x="432" y="153"/>
                    </a:lnTo>
                    <a:lnTo>
                      <a:pt x="432" y="153"/>
                    </a:lnTo>
                    <a:close/>
                    <a:moveTo>
                      <a:pt x="779" y="102"/>
                    </a:moveTo>
                    <a:lnTo>
                      <a:pt x="780" y="98"/>
                    </a:lnTo>
                    <a:lnTo>
                      <a:pt x="776" y="93"/>
                    </a:lnTo>
                    <a:lnTo>
                      <a:pt x="757" y="96"/>
                    </a:lnTo>
                    <a:lnTo>
                      <a:pt x="744" y="103"/>
                    </a:lnTo>
                    <a:lnTo>
                      <a:pt x="754" y="106"/>
                    </a:lnTo>
                    <a:lnTo>
                      <a:pt x="767" y="108"/>
                    </a:lnTo>
                    <a:lnTo>
                      <a:pt x="779" y="102"/>
                    </a:lnTo>
                    <a:lnTo>
                      <a:pt x="779" y="102"/>
                    </a:lnTo>
                    <a:close/>
                    <a:moveTo>
                      <a:pt x="755" y="78"/>
                    </a:moveTo>
                    <a:lnTo>
                      <a:pt x="751" y="80"/>
                    </a:lnTo>
                    <a:lnTo>
                      <a:pt x="738" y="79"/>
                    </a:lnTo>
                    <a:lnTo>
                      <a:pt x="717" y="84"/>
                    </a:lnTo>
                    <a:lnTo>
                      <a:pt x="707" y="83"/>
                    </a:lnTo>
                    <a:lnTo>
                      <a:pt x="694" y="94"/>
                    </a:lnTo>
                    <a:lnTo>
                      <a:pt x="713" y="93"/>
                    </a:lnTo>
                    <a:lnTo>
                      <a:pt x="703" y="101"/>
                    </a:lnTo>
                    <a:lnTo>
                      <a:pt x="712" y="103"/>
                    </a:lnTo>
                    <a:lnTo>
                      <a:pt x="731" y="102"/>
                    </a:lnTo>
                    <a:lnTo>
                      <a:pt x="747" y="92"/>
                    </a:lnTo>
                    <a:lnTo>
                      <a:pt x="756" y="85"/>
                    </a:lnTo>
                    <a:lnTo>
                      <a:pt x="755" y="78"/>
                    </a:lnTo>
                    <a:close/>
                    <a:moveTo>
                      <a:pt x="645" y="85"/>
                    </a:moveTo>
                    <a:lnTo>
                      <a:pt x="651" y="79"/>
                    </a:lnTo>
                    <a:lnTo>
                      <a:pt x="642" y="78"/>
                    </a:lnTo>
                    <a:lnTo>
                      <a:pt x="626" y="82"/>
                    </a:lnTo>
                    <a:lnTo>
                      <a:pt x="624" y="95"/>
                    </a:lnTo>
                    <a:lnTo>
                      <a:pt x="607" y="94"/>
                    </a:lnTo>
                    <a:lnTo>
                      <a:pt x="599" y="86"/>
                    </a:lnTo>
                    <a:lnTo>
                      <a:pt x="576" y="82"/>
                    </a:lnTo>
                    <a:lnTo>
                      <a:pt x="561" y="85"/>
                    </a:lnTo>
                    <a:lnTo>
                      <a:pt x="528" y="99"/>
                    </a:lnTo>
                    <a:lnTo>
                      <a:pt x="540" y="101"/>
                    </a:lnTo>
                    <a:lnTo>
                      <a:pt x="590" y="100"/>
                    </a:lnTo>
                    <a:lnTo>
                      <a:pt x="560" y="105"/>
                    </a:lnTo>
                    <a:lnTo>
                      <a:pt x="556" y="110"/>
                    </a:lnTo>
                    <a:lnTo>
                      <a:pt x="572" y="110"/>
                    </a:lnTo>
                    <a:lnTo>
                      <a:pt x="607" y="104"/>
                    </a:lnTo>
                    <a:lnTo>
                      <a:pt x="645" y="101"/>
                    </a:lnTo>
                    <a:lnTo>
                      <a:pt x="659" y="95"/>
                    </a:lnTo>
                    <a:lnTo>
                      <a:pt x="666" y="89"/>
                    </a:lnTo>
                    <a:lnTo>
                      <a:pt x="656" y="88"/>
                    </a:lnTo>
                    <a:lnTo>
                      <a:pt x="644" y="90"/>
                    </a:lnTo>
                    <a:lnTo>
                      <a:pt x="645" y="85"/>
                    </a:lnTo>
                    <a:close/>
                    <a:moveTo>
                      <a:pt x="800" y="73"/>
                    </a:moveTo>
                    <a:lnTo>
                      <a:pt x="780" y="72"/>
                    </a:lnTo>
                    <a:lnTo>
                      <a:pt x="770" y="78"/>
                    </a:lnTo>
                    <a:lnTo>
                      <a:pt x="777" y="82"/>
                    </a:lnTo>
                    <a:lnTo>
                      <a:pt x="796" y="84"/>
                    </a:lnTo>
                    <a:lnTo>
                      <a:pt x="800" y="89"/>
                    </a:lnTo>
                    <a:lnTo>
                      <a:pt x="794" y="96"/>
                    </a:lnTo>
                    <a:lnTo>
                      <a:pt x="790" y="104"/>
                    </a:lnTo>
                    <a:lnTo>
                      <a:pt x="814" y="108"/>
                    </a:lnTo>
                    <a:lnTo>
                      <a:pt x="829" y="110"/>
                    </a:lnTo>
                    <a:lnTo>
                      <a:pt x="851" y="110"/>
                    </a:lnTo>
                    <a:lnTo>
                      <a:pt x="884" y="108"/>
                    </a:lnTo>
                    <a:lnTo>
                      <a:pt x="895" y="110"/>
                    </a:lnTo>
                    <a:lnTo>
                      <a:pt x="914" y="107"/>
                    </a:lnTo>
                    <a:lnTo>
                      <a:pt x="924" y="103"/>
                    </a:lnTo>
                    <a:lnTo>
                      <a:pt x="927" y="97"/>
                    </a:lnTo>
                    <a:lnTo>
                      <a:pt x="921" y="92"/>
                    </a:lnTo>
                    <a:lnTo>
                      <a:pt x="905" y="91"/>
                    </a:lnTo>
                    <a:lnTo>
                      <a:pt x="882" y="92"/>
                    </a:lnTo>
                    <a:lnTo>
                      <a:pt x="863" y="95"/>
                    </a:lnTo>
                    <a:lnTo>
                      <a:pt x="848" y="94"/>
                    </a:lnTo>
                    <a:lnTo>
                      <a:pt x="835" y="93"/>
                    </a:lnTo>
                    <a:lnTo>
                      <a:pt x="831" y="90"/>
                    </a:lnTo>
                    <a:lnTo>
                      <a:pt x="823" y="87"/>
                    </a:lnTo>
                    <a:lnTo>
                      <a:pt x="830" y="82"/>
                    </a:lnTo>
                    <a:lnTo>
                      <a:pt x="827" y="78"/>
                    </a:lnTo>
                    <a:lnTo>
                      <a:pt x="806" y="78"/>
                    </a:lnTo>
                    <a:lnTo>
                      <a:pt x="800" y="73"/>
                    </a:lnTo>
                    <a:lnTo>
                      <a:pt x="800" y="73"/>
                    </a:lnTo>
                    <a:close/>
                    <a:moveTo>
                      <a:pt x="590" y="66"/>
                    </a:moveTo>
                    <a:lnTo>
                      <a:pt x="573" y="68"/>
                    </a:lnTo>
                    <a:lnTo>
                      <a:pt x="558" y="68"/>
                    </a:lnTo>
                    <a:lnTo>
                      <a:pt x="524" y="76"/>
                    </a:lnTo>
                    <a:lnTo>
                      <a:pt x="491" y="87"/>
                    </a:lnTo>
                    <a:lnTo>
                      <a:pt x="491" y="87"/>
                    </a:lnTo>
                    <a:lnTo>
                      <a:pt x="502" y="89"/>
                    </a:lnTo>
                    <a:lnTo>
                      <a:pt x="521" y="87"/>
                    </a:lnTo>
                    <a:lnTo>
                      <a:pt x="549" y="82"/>
                    </a:lnTo>
                    <a:lnTo>
                      <a:pt x="559" y="80"/>
                    </a:lnTo>
                    <a:lnTo>
                      <a:pt x="574" y="76"/>
                    </a:lnTo>
                    <a:lnTo>
                      <a:pt x="590" y="66"/>
                    </a:lnTo>
                    <a:close/>
                    <a:moveTo>
                      <a:pt x="815" y="68"/>
                    </a:moveTo>
                    <a:lnTo>
                      <a:pt x="818" y="66"/>
                    </a:lnTo>
                    <a:lnTo>
                      <a:pt x="814" y="64"/>
                    </a:lnTo>
                    <a:lnTo>
                      <a:pt x="793" y="64"/>
                    </a:lnTo>
                    <a:lnTo>
                      <a:pt x="792" y="67"/>
                    </a:lnTo>
                    <a:lnTo>
                      <a:pt x="810" y="68"/>
                    </a:lnTo>
                    <a:lnTo>
                      <a:pt x="815" y="68"/>
                    </a:lnTo>
                    <a:lnTo>
                      <a:pt x="815" y="68"/>
                    </a:lnTo>
                    <a:close/>
                    <a:moveTo>
                      <a:pt x="652" y="65"/>
                    </a:moveTo>
                    <a:lnTo>
                      <a:pt x="660" y="61"/>
                    </a:lnTo>
                    <a:lnTo>
                      <a:pt x="649" y="59"/>
                    </a:lnTo>
                    <a:lnTo>
                      <a:pt x="632" y="61"/>
                    </a:lnTo>
                    <a:lnTo>
                      <a:pt x="619" y="65"/>
                    </a:lnTo>
                    <a:lnTo>
                      <a:pt x="628" y="69"/>
                    </a:lnTo>
                    <a:lnTo>
                      <a:pt x="652" y="65"/>
                    </a:lnTo>
                    <a:close/>
                    <a:moveTo>
                      <a:pt x="674" y="54"/>
                    </a:moveTo>
                    <a:lnTo>
                      <a:pt x="665" y="51"/>
                    </a:lnTo>
                    <a:lnTo>
                      <a:pt x="660" y="50"/>
                    </a:lnTo>
                    <a:lnTo>
                      <a:pt x="644" y="54"/>
                    </a:lnTo>
                    <a:lnTo>
                      <a:pt x="641" y="56"/>
                    </a:lnTo>
                    <a:lnTo>
                      <a:pt x="658" y="56"/>
                    </a:lnTo>
                    <a:lnTo>
                      <a:pt x="674" y="54"/>
                    </a:lnTo>
                    <a:close/>
                    <a:moveTo>
                      <a:pt x="803" y="61"/>
                    </a:moveTo>
                    <a:lnTo>
                      <a:pt x="812" y="56"/>
                    </a:lnTo>
                    <a:lnTo>
                      <a:pt x="805" y="51"/>
                    </a:lnTo>
                    <a:lnTo>
                      <a:pt x="800" y="50"/>
                    </a:lnTo>
                    <a:lnTo>
                      <a:pt x="788" y="50"/>
                    </a:lnTo>
                    <a:lnTo>
                      <a:pt x="782" y="55"/>
                    </a:lnTo>
                    <a:lnTo>
                      <a:pt x="781" y="60"/>
                    </a:lnTo>
                    <a:lnTo>
                      <a:pt x="785" y="64"/>
                    </a:lnTo>
                    <a:lnTo>
                      <a:pt x="803" y="61"/>
                    </a:lnTo>
                    <a:lnTo>
                      <a:pt x="803" y="61"/>
                    </a:lnTo>
                    <a:close/>
                    <a:moveTo>
                      <a:pt x="765" y="57"/>
                    </a:moveTo>
                    <a:lnTo>
                      <a:pt x="765" y="51"/>
                    </a:lnTo>
                    <a:lnTo>
                      <a:pt x="744" y="46"/>
                    </a:lnTo>
                    <a:lnTo>
                      <a:pt x="728" y="45"/>
                    </a:lnTo>
                    <a:lnTo>
                      <a:pt x="722" y="50"/>
                    </a:lnTo>
                    <a:lnTo>
                      <a:pt x="730" y="52"/>
                    </a:lnTo>
                    <a:lnTo>
                      <a:pt x="715" y="57"/>
                    </a:lnTo>
                    <a:lnTo>
                      <a:pt x="736" y="57"/>
                    </a:lnTo>
                    <a:lnTo>
                      <a:pt x="747" y="61"/>
                    </a:lnTo>
                    <a:lnTo>
                      <a:pt x="762" y="62"/>
                    </a:lnTo>
                    <a:lnTo>
                      <a:pt x="765" y="57"/>
                    </a:lnTo>
                    <a:close/>
                    <a:moveTo>
                      <a:pt x="915" y="40"/>
                    </a:moveTo>
                    <a:lnTo>
                      <a:pt x="917" y="32"/>
                    </a:lnTo>
                    <a:lnTo>
                      <a:pt x="904" y="30"/>
                    </a:lnTo>
                    <a:lnTo>
                      <a:pt x="891" y="27"/>
                    </a:lnTo>
                    <a:lnTo>
                      <a:pt x="886" y="22"/>
                    </a:lnTo>
                    <a:lnTo>
                      <a:pt x="863" y="22"/>
                    </a:lnTo>
                    <a:lnTo>
                      <a:pt x="864" y="24"/>
                    </a:lnTo>
                    <a:lnTo>
                      <a:pt x="854" y="25"/>
                    </a:lnTo>
                    <a:lnTo>
                      <a:pt x="842" y="29"/>
                    </a:lnTo>
                    <a:lnTo>
                      <a:pt x="828" y="34"/>
                    </a:lnTo>
                    <a:lnTo>
                      <a:pt x="827" y="40"/>
                    </a:lnTo>
                    <a:lnTo>
                      <a:pt x="833" y="44"/>
                    </a:lnTo>
                    <a:lnTo>
                      <a:pt x="851" y="44"/>
                    </a:lnTo>
                    <a:lnTo>
                      <a:pt x="839" y="47"/>
                    </a:lnTo>
                    <a:lnTo>
                      <a:pt x="833" y="52"/>
                    </a:lnTo>
                    <a:lnTo>
                      <a:pt x="837" y="57"/>
                    </a:lnTo>
                    <a:lnTo>
                      <a:pt x="856" y="59"/>
                    </a:lnTo>
                    <a:lnTo>
                      <a:pt x="875" y="57"/>
                    </a:lnTo>
                    <a:lnTo>
                      <a:pt x="905" y="48"/>
                    </a:lnTo>
                    <a:lnTo>
                      <a:pt x="923" y="44"/>
                    </a:lnTo>
                    <a:lnTo>
                      <a:pt x="915" y="40"/>
                    </a:lnTo>
                    <a:close/>
                    <a:moveTo>
                      <a:pt x="1135" y="1"/>
                    </a:moveTo>
                    <a:lnTo>
                      <a:pt x="1115" y="1"/>
                    </a:lnTo>
                    <a:lnTo>
                      <a:pt x="1096" y="0"/>
                    </a:lnTo>
                    <a:lnTo>
                      <a:pt x="1068" y="2"/>
                    </a:lnTo>
                    <a:lnTo>
                      <a:pt x="1063" y="1"/>
                    </a:lnTo>
                    <a:lnTo>
                      <a:pt x="1035" y="1"/>
                    </a:lnTo>
                    <a:lnTo>
                      <a:pt x="1017" y="2"/>
                    </a:lnTo>
                    <a:lnTo>
                      <a:pt x="1003" y="4"/>
                    </a:lnTo>
                    <a:lnTo>
                      <a:pt x="989" y="10"/>
                    </a:lnTo>
                    <a:lnTo>
                      <a:pt x="982" y="7"/>
                    </a:lnTo>
                    <a:lnTo>
                      <a:pt x="971" y="6"/>
                    </a:lnTo>
                    <a:lnTo>
                      <a:pt x="953" y="10"/>
                    </a:lnTo>
                    <a:lnTo>
                      <a:pt x="932" y="12"/>
                    </a:lnTo>
                    <a:lnTo>
                      <a:pt x="921" y="12"/>
                    </a:lnTo>
                    <a:lnTo>
                      <a:pt x="904" y="15"/>
                    </a:lnTo>
                    <a:lnTo>
                      <a:pt x="900" y="18"/>
                    </a:lnTo>
                    <a:lnTo>
                      <a:pt x="907" y="22"/>
                    </a:lnTo>
                    <a:lnTo>
                      <a:pt x="909" y="26"/>
                    </a:lnTo>
                    <a:lnTo>
                      <a:pt x="922" y="30"/>
                    </a:lnTo>
                    <a:lnTo>
                      <a:pt x="957" y="29"/>
                    </a:lnTo>
                    <a:lnTo>
                      <a:pt x="977" y="31"/>
                    </a:lnTo>
                    <a:lnTo>
                      <a:pt x="957" y="35"/>
                    </a:lnTo>
                    <a:lnTo>
                      <a:pt x="951" y="34"/>
                    </a:lnTo>
                    <a:lnTo>
                      <a:pt x="925" y="33"/>
                    </a:lnTo>
                    <a:lnTo>
                      <a:pt x="921" y="39"/>
                    </a:lnTo>
                    <a:lnTo>
                      <a:pt x="930" y="44"/>
                    </a:lnTo>
                    <a:lnTo>
                      <a:pt x="922" y="48"/>
                    </a:lnTo>
                    <a:lnTo>
                      <a:pt x="901" y="52"/>
                    </a:lnTo>
                    <a:lnTo>
                      <a:pt x="887" y="57"/>
                    </a:lnTo>
                    <a:lnTo>
                      <a:pt x="901" y="59"/>
                    </a:lnTo>
                    <a:lnTo>
                      <a:pt x="905" y="67"/>
                    </a:lnTo>
                    <a:lnTo>
                      <a:pt x="884" y="61"/>
                    </a:lnTo>
                    <a:lnTo>
                      <a:pt x="877" y="62"/>
                    </a:lnTo>
                    <a:lnTo>
                      <a:pt x="872" y="72"/>
                    </a:lnTo>
                    <a:lnTo>
                      <a:pt x="849" y="75"/>
                    </a:lnTo>
                    <a:lnTo>
                      <a:pt x="844" y="82"/>
                    </a:lnTo>
                    <a:lnTo>
                      <a:pt x="863" y="82"/>
                    </a:lnTo>
                    <a:lnTo>
                      <a:pt x="877" y="84"/>
                    </a:lnTo>
                    <a:lnTo>
                      <a:pt x="909" y="82"/>
                    </a:lnTo>
                    <a:lnTo>
                      <a:pt x="933" y="86"/>
                    </a:lnTo>
                    <a:lnTo>
                      <a:pt x="968" y="78"/>
                    </a:lnTo>
                    <a:lnTo>
                      <a:pt x="971" y="74"/>
                    </a:lnTo>
                    <a:lnTo>
                      <a:pt x="953" y="75"/>
                    </a:lnTo>
                    <a:lnTo>
                      <a:pt x="954" y="72"/>
                    </a:lnTo>
                    <a:lnTo>
                      <a:pt x="972" y="68"/>
                    </a:lnTo>
                    <a:lnTo>
                      <a:pt x="982" y="62"/>
                    </a:lnTo>
                    <a:lnTo>
                      <a:pt x="1002" y="59"/>
                    </a:lnTo>
                    <a:lnTo>
                      <a:pt x="1016" y="54"/>
                    </a:lnTo>
                    <a:lnTo>
                      <a:pt x="1013" y="48"/>
                    </a:lnTo>
                    <a:lnTo>
                      <a:pt x="1023" y="46"/>
                    </a:lnTo>
                    <a:lnTo>
                      <a:pt x="1010" y="44"/>
                    </a:lnTo>
                    <a:lnTo>
                      <a:pt x="1042" y="43"/>
                    </a:lnTo>
                    <a:lnTo>
                      <a:pt x="1051" y="41"/>
                    </a:lnTo>
                    <a:lnTo>
                      <a:pt x="1072" y="38"/>
                    </a:lnTo>
                    <a:lnTo>
                      <a:pt x="1098" y="29"/>
                    </a:lnTo>
                    <a:lnTo>
                      <a:pt x="1118" y="26"/>
                    </a:lnTo>
                    <a:lnTo>
                      <a:pt x="1147" y="19"/>
                    </a:lnTo>
                    <a:lnTo>
                      <a:pt x="1126" y="19"/>
                    </a:lnTo>
                    <a:lnTo>
                      <a:pt x="1137" y="16"/>
                    </a:lnTo>
                    <a:lnTo>
                      <a:pt x="1162" y="14"/>
                    </a:lnTo>
                    <a:lnTo>
                      <a:pt x="1189" y="9"/>
                    </a:lnTo>
                    <a:lnTo>
                      <a:pt x="1192" y="6"/>
                    </a:lnTo>
                    <a:lnTo>
                      <a:pt x="1177" y="3"/>
                    </a:lnTo>
                    <a:lnTo>
                      <a:pt x="1158" y="2"/>
                    </a:lnTo>
                    <a:lnTo>
                      <a:pt x="1135" y="1"/>
                    </a:lnTo>
                    <a:lnTo>
                      <a:pt x="1135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9" name="Freeform 30">
                <a:extLst>
                  <a:ext uri="{FF2B5EF4-FFF2-40B4-BE49-F238E27FC236}">
                    <a16:creationId xmlns:a16="http://schemas.microsoft.com/office/drawing/2014/main" id="{AB7E2A0E-978F-71FC-61B0-EC745A0DF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916"/>
                <a:ext cx="62" cy="36"/>
              </a:xfrm>
              <a:custGeom>
                <a:avLst/>
                <a:gdLst>
                  <a:gd name="T0" fmla="*/ 49 w 62"/>
                  <a:gd name="T1" fmla="*/ 5 h 36"/>
                  <a:gd name="T2" fmla="*/ 35 w 62"/>
                  <a:gd name="T3" fmla="*/ 0 h 36"/>
                  <a:gd name="T4" fmla="*/ 32 w 62"/>
                  <a:gd name="T5" fmla="*/ 4 h 36"/>
                  <a:gd name="T6" fmla="*/ 20 w 62"/>
                  <a:gd name="T7" fmla="*/ 4 h 36"/>
                  <a:gd name="T8" fmla="*/ 17 w 62"/>
                  <a:gd name="T9" fmla="*/ 7 h 36"/>
                  <a:gd name="T10" fmla="*/ 10 w 62"/>
                  <a:gd name="T11" fmla="*/ 5 h 36"/>
                  <a:gd name="T12" fmla="*/ 10 w 62"/>
                  <a:gd name="T13" fmla="*/ 9 h 36"/>
                  <a:gd name="T14" fmla="*/ 0 w 62"/>
                  <a:gd name="T15" fmla="*/ 19 h 36"/>
                  <a:gd name="T16" fmla="*/ 0 w 62"/>
                  <a:gd name="T17" fmla="*/ 28 h 36"/>
                  <a:gd name="T18" fmla="*/ 7 w 62"/>
                  <a:gd name="T19" fmla="*/ 25 h 36"/>
                  <a:gd name="T20" fmla="*/ 12 w 62"/>
                  <a:gd name="T21" fmla="*/ 32 h 36"/>
                  <a:gd name="T22" fmla="*/ 19 w 62"/>
                  <a:gd name="T23" fmla="*/ 36 h 36"/>
                  <a:gd name="T24" fmla="*/ 25 w 62"/>
                  <a:gd name="T25" fmla="*/ 35 h 36"/>
                  <a:gd name="T26" fmla="*/ 33 w 62"/>
                  <a:gd name="T27" fmla="*/ 29 h 36"/>
                  <a:gd name="T28" fmla="*/ 35 w 62"/>
                  <a:gd name="T29" fmla="*/ 32 h 36"/>
                  <a:gd name="T30" fmla="*/ 42 w 62"/>
                  <a:gd name="T31" fmla="*/ 32 h 36"/>
                  <a:gd name="T32" fmla="*/ 45 w 62"/>
                  <a:gd name="T33" fmla="*/ 25 h 36"/>
                  <a:gd name="T34" fmla="*/ 55 w 62"/>
                  <a:gd name="T35" fmla="*/ 27 h 36"/>
                  <a:gd name="T36" fmla="*/ 61 w 62"/>
                  <a:gd name="T37" fmla="*/ 23 h 36"/>
                  <a:gd name="T38" fmla="*/ 62 w 62"/>
                  <a:gd name="T39" fmla="*/ 16 h 36"/>
                  <a:gd name="T40" fmla="*/ 54 w 62"/>
                  <a:gd name="T41" fmla="*/ 16 h 36"/>
                  <a:gd name="T42" fmla="*/ 48 w 62"/>
                  <a:gd name="T43" fmla="*/ 13 h 36"/>
                  <a:gd name="T44" fmla="*/ 50 w 62"/>
                  <a:gd name="T45" fmla="*/ 9 h 36"/>
                  <a:gd name="T46" fmla="*/ 49 w 62"/>
                  <a:gd name="T47" fmla="*/ 5 h 36"/>
                  <a:gd name="T48" fmla="*/ 49 w 62"/>
                  <a:gd name="T4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36">
                    <a:moveTo>
                      <a:pt x="49" y="5"/>
                    </a:moveTo>
                    <a:lnTo>
                      <a:pt x="35" y="0"/>
                    </a:lnTo>
                    <a:lnTo>
                      <a:pt x="32" y="4"/>
                    </a:lnTo>
                    <a:lnTo>
                      <a:pt x="20" y="4"/>
                    </a:lnTo>
                    <a:lnTo>
                      <a:pt x="17" y="7"/>
                    </a:lnTo>
                    <a:lnTo>
                      <a:pt x="10" y="5"/>
                    </a:lnTo>
                    <a:lnTo>
                      <a:pt x="10" y="9"/>
                    </a:lnTo>
                    <a:lnTo>
                      <a:pt x="0" y="19"/>
                    </a:lnTo>
                    <a:lnTo>
                      <a:pt x="0" y="2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9" y="36"/>
                    </a:lnTo>
                    <a:lnTo>
                      <a:pt x="25" y="35"/>
                    </a:lnTo>
                    <a:lnTo>
                      <a:pt x="33" y="29"/>
                    </a:lnTo>
                    <a:lnTo>
                      <a:pt x="35" y="32"/>
                    </a:lnTo>
                    <a:lnTo>
                      <a:pt x="42" y="32"/>
                    </a:lnTo>
                    <a:lnTo>
                      <a:pt x="45" y="25"/>
                    </a:lnTo>
                    <a:lnTo>
                      <a:pt x="55" y="27"/>
                    </a:lnTo>
                    <a:lnTo>
                      <a:pt x="61" y="23"/>
                    </a:lnTo>
                    <a:lnTo>
                      <a:pt x="62" y="16"/>
                    </a:lnTo>
                    <a:lnTo>
                      <a:pt x="54" y="16"/>
                    </a:lnTo>
                    <a:lnTo>
                      <a:pt x="48" y="13"/>
                    </a:lnTo>
                    <a:lnTo>
                      <a:pt x="50" y="9"/>
                    </a:lnTo>
                    <a:lnTo>
                      <a:pt x="49" y="5"/>
                    </a:lnTo>
                    <a:lnTo>
                      <a:pt x="49" y="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31">
                <a:extLst>
                  <a:ext uri="{FF2B5EF4-FFF2-40B4-BE49-F238E27FC236}">
                    <a16:creationId xmlns:a16="http://schemas.microsoft.com/office/drawing/2014/main" id="{E38FE4F6-B442-726E-7F27-D34753CC3F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3" y="3077"/>
                <a:ext cx="211" cy="668"/>
              </a:xfrm>
              <a:custGeom>
                <a:avLst/>
                <a:gdLst>
                  <a:gd name="T0" fmla="*/ 162 w 211"/>
                  <a:gd name="T1" fmla="*/ 616 h 668"/>
                  <a:gd name="T2" fmla="*/ 153 w 211"/>
                  <a:gd name="T3" fmla="*/ 634 h 668"/>
                  <a:gd name="T4" fmla="*/ 129 w 211"/>
                  <a:gd name="T5" fmla="*/ 637 h 668"/>
                  <a:gd name="T6" fmla="*/ 92 w 211"/>
                  <a:gd name="T7" fmla="*/ 622 h 668"/>
                  <a:gd name="T8" fmla="*/ 137 w 211"/>
                  <a:gd name="T9" fmla="*/ 650 h 668"/>
                  <a:gd name="T10" fmla="*/ 174 w 211"/>
                  <a:gd name="T11" fmla="*/ 662 h 668"/>
                  <a:gd name="T12" fmla="*/ 194 w 211"/>
                  <a:gd name="T13" fmla="*/ 668 h 668"/>
                  <a:gd name="T14" fmla="*/ 209 w 211"/>
                  <a:gd name="T15" fmla="*/ 663 h 668"/>
                  <a:gd name="T16" fmla="*/ 202 w 211"/>
                  <a:gd name="T17" fmla="*/ 656 h 668"/>
                  <a:gd name="T18" fmla="*/ 172 w 211"/>
                  <a:gd name="T19" fmla="*/ 618 h 668"/>
                  <a:gd name="T20" fmla="*/ 39 w 211"/>
                  <a:gd name="T21" fmla="*/ 70 h 668"/>
                  <a:gd name="T22" fmla="*/ 32 w 211"/>
                  <a:gd name="T23" fmla="*/ 32 h 668"/>
                  <a:gd name="T24" fmla="*/ 20 w 211"/>
                  <a:gd name="T25" fmla="*/ 12 h 668"/>
                  <a:gd name="T26" fmla="*/ 8 w 211"/>
                  <a:gd name="T27" fmla="*/ 9 h 668"/>
                  <a:gd name="T28" fmla="*/ 6 w 211"/>
                  <a:gd name="T29" fmla="*/ 39 h 668"/>
                  <a:gd name="T30" fmla="*/ 10 w 211"/>
                  <a:gd name="T31" fmla="*/ 108 h 668"/>
                  <a:gd name="T32" fmla="*/ 13 w 211"/>
                  <a:gd name="T33" fmla="*/ 179 h 668"/>
                  <a:gd name="T34" fmla="*/ 13 w 211"/>
                  <a:gd name="T35" fmla="*/ 222 h 668"/>
                  <a:gd name="T36" fmla="*/ 21 w 211"/>
                  <a:gd name="T37" fmla="*/ 264 h 668"/>
                  <a:gd name="T38" fmla="*/ 17 w 211"/>
                  <a:gd name="T39" fmla="*/ 319 h 668"/>
                  <a:gd name="T40" fmla="*/ 10 w 211"/>
                  <a:gd name="T41" fmla="*/ 349 h 668"/>
                  <a:gd name="T42" fmla="*/ 25 w 211"/>
                  <a:gd name="T43" fmla="*/ 387 h 668"/>
                  <a:gd name="T44" fmla="*/ 28 w 211"/>
                  <a:gd name="T45" fmla="*/ 431 h 668"/>
                  <a:gd name="T46" fmla="*/ 42 w 211"/>
                  <a:gd name="T47" fmla="*/ 458 h 668"/>
                  <a:gd name="T48" fmla="*/ 50 w 211"/>
                  <a:gd name="T49" fmla="*/ 442 h 668"/>
                  <a:gd name="T50" fmla="*/ 37 w 211"/>
                  <a:gd name="T51" fmla="*/ 471 h 668"/>
                  <a:gd name="T52" fmla="*/ 35 w 211"/>
                  <a:gd name="T53" fmla="*/ 515 h 668"/>
                  <a:gd name="T54" fmla="*/ 48 w 211"/>
                  <a:gd name="T55" fmla="*/ 533 h 668"/>
                  <a:gd name="T56" fmla="*/ 63 w 211"/>
                  <a:gd name="T57" fmla="*/ 580 h 668"/>
                  <a:gd name="T58" fmla="*/ 76 w 211"/>
                  <a:gd name="T59" fmla="*/ 601 h 668"/>
                  <a:gd name="T60" fmla="*/ 106 w 211"/>
                  <a:gd name="T61" fmla="*/ 622 h 668"/>
                  <a:gd name="T62" fmla="*/ 126 w 211"/>
                  <a:gd name="T63" fmla="*/ 633 h 668"/>
                  <a:gd name="T64" fmla="*/ 149 w 211"/>
                  <a:gd name="T65" fmla="*/ 639 h 668"/>
                  <a:gd name="T66" fmla="*/ 154 w 211"/>
                  <a:gd name="T67" fmla="*/ 616 h 668"/>
                  <a:gd name="T68" fmla="*/ 170 w 211"/>
                  <a:gd name="T69" fmla="*/ 612 h 668"/>
                  <a:gd name="T70" fmla="*/ 123 w 211"/>
                  <a:gd name="T71" fmla="*/ 608 h 668"/>
                  <a:gd name="T72" fmla="*/ 108 w 211"/>
                  <a:gd name="T73" fmla="*/ 585 h 668"/>
                  <a:gd name="T74" fmla="*/ 92 w 211"/>
                  <a:gd name="T75" fmla="*/ 580 h 668"/>
                  <a:gd name="T76" fmla="*/ 91 w 211"/>
                  <a:gd name="T77" fmla="*/ 553 h 668"/>
                  <a:gd name="T78" fmla="*/ 87 w 211"/>
                  <a:gd name="T79" fmla="*/ 534 h 668"/>
                  <a:gd name="T80" fmla="*/ 85 w 211"/>
                  <a:gd name="T81" fmla="*/ 496 h 668"/>
                  <a:gd name="T82" fmla="*/ 85 w 211"/>
                  <a:gd name="T83" fmla="*/ 483 h 668"/>
                  <a:gd name="T84" fmla="*/ 74 w 211"/>
                  <a:gd name="T85" fmla="*/ 472 h 668"/>
                  <a:gd name="T86" fmla="*/ 67 w 211"/>
                  <a:gd name="T87" fmla="*/ 459 h 668"/>
                  <a:gd name="T88" fmla="*/ 62 w 211"/>
                  <a:gd name="T89" fmla="*/ 436 h 668"/>
                  <a:gd name="T90" fmla="*/ 50 w 211"/>
                  <a:gd name="T91" fmla="*/ 397 h 668"/>
                  <a:gd name="T92" fmla="*/ 57 w 211"/>
                  <a:gd name="T93" fmla="*/ 374 h 668"/>
                  <a:gd name="T94" fmla="*/ 43 w 211"/>
                  <a:gd name="T95" fmla="*/ 340 h 668"/>
                  <a:gd name="T96" fmla="*/ 48 w 211"/>
                  <a:gd name="T97" fmla="*/ 313 h 668"/>
                  <a:gd name="T98" fmla="*/ 48 w 211"/>
                  <a:gd name="T99" fmla="*/ 279 h 668"/>
                  <a:gd name="T100" fmla="*/ 30 w 211"/>
                  <a:gd name="T101" fmla="*/ 245 h 668"/>
                  <a:gd name="T102" fmla="*/ 32 w 211"/>
                  <a:gd name="T103" fmla="*/ 210 h 668"/>
                  <a:gd name="T104" fmla="*/ 41 w 211"/>
                  <a:gd name="T105" fmla="*/ 177 h 668"/>
                  <a:gd name="T106" fmla="*/ 45 w 211"/>
                  <a:gd name="T107" fmla="*/ 159 h 668"/>
                  <a:gd name="T108" fmla="*/ 43 w 211"/>
                  <a:gd name="T109" fmla="*/ 124 h 668"/>
                  <a:gd name="T110" fmla="*/ 62 w 211"/>
                  <a:gd name="T111" fmla="*/ 96 h 668"/>
                  <a:gd name="T112" fmla="*/ 48 w 211"/>
                  <a:gd name="T113" fmla="*/ 94 h 668"/>
                  <a:gd name="T114" fmla="*/ 39 w 211"/>
                  <a:gd name="T115" fmla="*/ 7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668">
                    <a:moveTo>
                      <a:pt x="172" y="618"/>
                    </a:moveTo>
                    <a:lnTo>
                      <a:pt x="162" y="616"/>
                    </a:lnTo>
                    <a:lnTo>
                      <a:pt x="153" y="623"/>
                    </a:lnTo>
                    <a:lnTo>
                      <a:pt x="153" y="634"/>
                    </a:lnTo>
                    <a:lnTo>
                      <a:pt x="150" y="643"/>
                    </a:lnTo>
                    <a:lnTo>
                      <a:pt x="129" y="637"/>
                    </a:lnTo>
                    <a:lnTo>
                      <a:pt x="105" y="625"/>
                    </a:lnTo>
                    <a:lnTo>
                      <a:pt x="92" y="622"/>
                    </a:lnTo>
                    <a:lnTo>
                      <a:pt x="120" y="641"/>
                    </a:lnTo>
                    <a:lnTo>
                      <a:pt x="137" y="650"/>
                    </a:lnTo>
                    <a:lnTo>
                      <a:pt x="158" y="659"/>
                    </a:lnTo>
                    <a:lnTo>
                      <a:pt x="174" y="662"/>
                    </a:lnTo>
                    <a:lnTo>
                      <a:pt x="185" y="667"/>
                    </a:lnTo>
                    <a:lnTo>
                      <a:pt x="194" y="668"/>
                    </a:lnTo>
                    <a:lnTo>
                      <a:pt x="200" y="668"/>
                    </a:lnTo>
                    <a:lnTo>
                      <a:pt x="209" y="663"/>
                    </a:lnTo>
                    <a:lnTo>
                      <a:pt x="211" y="657"/>
                    </a:lnTo>
                    <a:lnTo>
                      <a:pt x="202" y="656"/>
                    </a:lnTo>
                    <a:lnTo>
                      <a:pt x="188" y="656"/>
                    </a:lnTo>
                    <a:lnTo>
                      <a:pt x="172" y="618"/>
                    </a:lnTo>
                    <a:lnTo>
                      <a:pt x="172" y="618"/>
                    </a:lnTo>
                    <a:close/>
                    <a:moveTo>
                      <a:pt x="39" y="70"/>
                    </a:moveTo>
                    <a:lnTo>
                      <a:pt x="29" y="50"/>
                    </a:lnTo>
                    <a:lnTo>
                      <a:pt x="32" y="32"/>
                    </a:lnTo>
                    <a:lnTo>
                      <a:pt x="23" y="25"/>
                    </a:lnTo>
                    <a:lnTo>
                      <a:pt x="20" y="12"/>
                    </a:lnTo>
                    <a:lnTo>
                      <a:pt x="11" y="0"/>
                    </a:lnTo>
                    <a:lnTo>
                      <a:pt x="8" y="9"/>
                    </a:lnTo>
                    <a:lnTo>
                      <a:pt x="0" y="14"/>
                    </a:lnTo>
                    <a:lnTo>
                      <a:pt x="6" y="39"/>
                    </a:lnTo>
                    <a:lnTo>
                      <a:pt x="11" y="68"/>
                    </a:lnTo>
                    <a:lnTo>
                      <a:pt x="10" y="108"/>
                    </a:lnTo>
                    <a:lnTo>
                      <a:pt x="10" y="145"/>
                    </a:lnTo>
                    <a:lnTo>
                      <a:pt x="13" y="179"/>
                    </a:lnTo>
                    <a:lnTo>
                      <a:pt x="7" y="200"/>
                    </a:lnTo>
                    <a:lnTo>
                      <a:pt x="13" y="222"/>
                    </a:lnTo>
                    <a:lnTo>
                      <a:pt x="12" y="238"/>
                    </a:lnTo>
                    <a:lnTo>
                      <a:pt x="21" y="264"/>
                    </a:lnTo>
                    <a:lnTo>
                      <a:pt x="20" y="291"/>
                    </a:lnTo>
                    <a:lnTo>
                      <a:pt x="17" y="319"/>
                    </a:lnTo>
                    <a:lnTo>
                      <a:pt x="15" y="348"/>
                    </a:lnTo>
                    <a:lnTo>
                      <a:pt x="10" y="349"/>
                    </a:lnTo>
                    <a:lnTo>
                      <a:pt x="16" y="369"/>
                    </a:lnTo>
                    <a:lnTo>
                      <a:pt x="25" y="387"/>
                    </a:lnTo>
                    <a:lnTo>
                      <a:pt x="22" y="399"/>
                    </a:lnTo>
                    <a:lnTo>
                      <a:pt x="28" y="431"/>
                    </a:lnTo>
                    <a:lnTo>
                      <a:pt x="32" y="456"/>
                    </a:lnTo>
                    <a:lnTo>
                      <a:pt x="42" y="458"/>
                    </a:lnTo>
                    <a:lnTo>
                      <a:pt x="39" y="437"/>
                    </a:lnTo>
                    <a:lnTo>
                      <a:pt x="50" y="442"/>
                    </a:lnTo>
                    <a:lnTo>
                      <a:pt x="55" y="477"/>
                    </a:lnTo>
                    <a:lnTo>
                      <a:pt x="37" y="471"/>
                    </a:lnTo>
                    <a:lnTo>
                      <a:pt x="43" y="500"/>
                    </a:lnTo>
                    <a:lnTo>
                      <a:pt x="35" y="515"/>
                    </a:lnTo>
                    <a:lnTo>
                      <a:pt x="58" y="520"/>
                    </a:lnTo>
                    <a:lnTo>
                      <a:pt x="48" y="533"/>
                    </a:lnTo>
                    <a:lnTo>
                      <a:pt x="49" y="550"/>
                    </a:lnTo>
                    <a:lnTo>
                      <a:pt x="63" y="580"/>
                    </a:lnTo>
                    <a:lnTo>
                      <a:pt x="75" y="591"/>
                    </a:lnTo>
                    <a:lnTo>
                      <a:pt x="76" y="601"/>
                    </a:lnTo>
                    <a:lnTo>
                      <a:pt x="85" y="612"/>
                    </a:lnTo>
                    <a:lnTo>
                      <a:pt x="106" y="622"/>
                    </a:lnTo>
                    <a:lnTo>
                      <a:pt x="106" y="622"/>
                    </a:lnTo>
                    <a:lnTo>
                      <a:pt x="126" y="633"/>
                    </a:lnTo>
                    <a:lnTo>
                      <a:pt x="143" y="639"/>
                    </a:lnTo>
                    <a:lnTo>
                      <a:pt x="149" y="639"/>
                    </a:lnTo>
                    <a:lnTo>
                      <a:pt x="144" y="623"/>
                    </a:lnTo>
                    <a:lnTo>
                      <a:pt x="154" y="616"/>
                    </a:lnTo>
                    <a:lnTo>
                      <a:pt x="158" y="612"/>
                    </a:lnTo>
                    <a:lnTo>
                      <a:pt x="170" y="612"/>
                    </a:lnTo>
                    <a:lnTo>
                      <a:pt x="157" y="610"/>
                    </a:lnTo>
                    <a:lnTo>
                      <a:pt x="123" y="608"/>
                    </a:lnTo>
                    <a:lnTo>
                      <a:pt x="113" y="597"/>
                    </a:lnTo>
                    <a:lnTo>
                      <a:pt x="108" y="585"/>
                    </a:lnTo>
                    <a:lnTo>
                      <a:pt x="99" y="586"/>
                    </a:lnTo>
                    <a:lnTo>
                      <a:pt x="92" y="580"/>
                    </a:lnTo>
                    <a:lnTo>
                      <a:pt x="84" y="561"/>
                    </a:lnTo>
                    <a:lnTo>
                      <a:pt x="91" y="553"/>
                    </a:lnTo>
                    <a:lnTo>
                      <a:pt x="92" y="543"/>
                    </a:lnTo>
                    <a:lnTo>
                      <a:pt x="87" y="534"/>
                    </a:lnTo>
                    <a:lnTo>
                      <a:pt x="88" y="519"/>
                    </a:lnTo>
                    <a:lnTo>
                      <a:pt x="85" y="496"/>
                    </a:lnTo>
                    <a:lnTo>
                      <a:pt x="80" y="486"/>
                    </a:lnTo>
                    <a:lnTo>
                      <a:pt x="85" y="483"/>
                    </a:lnTo>
                    <a:lnTo>
                      <a:pt x="82" y="477"/>
                    </a:lnTo>
                    <a:lnTo>
                      <a:pt x="74" y="472"/>
                    </a:lnTo>
                    <a:lnTo>
                      <a:pt x="76" y="465"/>
                    </a:lnTo>
                    <a:lnTo>
                      <a:pt x="67" y="459"/>
                    </a:lnTo>
                    <a:lnTo>
                      <a:pt x="57" y="439"/>
                    </a:lnTo>
                    <a:lnTo>
                      <a:pt x="62" y="436"/>
                    </a:lnTo>
                    <a:lnTo>
                      <a:pt x="53" y="414"/>
                    </a:lnTo>
                    <a:lnTo>
                      <a:pt x="50" y="397"/>
                    </a:lnTo>
                    <a:lnTo>
                      <a:pt x="50" y="381"/>
                    </a:lnTo>
                    <a:lnTo>
                      <a:pt x="57" y="374"/>
                    </a:lnTo>
                    <a:lnTo>
                      <a:pt x="48" y="356"/>
                    </a:lnTo>
                    <a:lnTo>
                      <a:pt x="43" y="340"/>
                    </a:lnTo>
                    <a:lnTo>
                      <a:pt x="52" y="328"/>
                    </a:lnTo>
                    <a:lnTo>
                      <a:pt x="48" y="313"/>
                    </a:lnTo>
                    <a:lnTo>
                      <a:pt x="52" y="296"/>
                    </a:lnTo>
                    <a:lnTo>
                      <a:pt x="48" y="279"/>
                    </a:lnTo>
                    <a:lnTo>
                      <a:pt x="44" y="275"/>
                    </a:lnTo>
                    <a:lnTo>
                      <a:pt x="30" y="245"/>
                    </a:lnTo>
                    <a:lnTo>
                      <a:pt x="36" y="227"/>
                    </a:lnTo>
                    <a:lnTo>
                      <a:pt x="32" y="210"/>
                    </a:lnTo>
                    <a:lnTo>
                      <a:pt x="34" y="194"/>
                    </a:lnTo>
                    <a:lnTo>
                      <a:pt x="41" y="177"/>
                    </a:lnTo>
                    <a:lnTo>
                      <a:pt x="50" y="166"/>
                    </a:lnTo>
                    <a:lnTo>
                      <a:pt x="45" y="159"/>
                    </a:lnTo>
                    <a:lnTo>
                      <a:pt x="47" y="153"/>
                    </a:lnTo>
                    <a:lnTo>
                      <a:pt x="43" y="124"/>
                    </a:lnTo>
                    <a:lnTo>
                      <a:pt x="58" y="115"/>
                    </a:lnTo>
                    <a:lnTo>
                      <a:pt x="62" y="96"/>
                    </a:lnTo>
                    <a:lnTo>
                      <a:pt x="59" y="91"/>
                    </a:lnTo>
                    <a:lnTo>
                      <a:pt x="48" y="94"/>
                    </a:lnTo>
                    <a:lnTo>
                      <a:pt x="39" y="70"/>
                    </a:lnTo>
                    <a:lnTo>
                      <a:pt x="39" y="7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32">
                <a:extLst>
                  <a:ext uri="{FF2B5EF4-FFF2-40B4-BE49-F238E27FC236}">
                    <a16:creationId xmlns:a16="http://schemas.microsoft.com/office/drawing/2014/main" id="{ED99AFEB-D14A-51C6-DE2C-8329360ADE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4" y="1819"/>
                <a:ext cx="803" cy="622"/>
              </a:xfrm>
              <a:custGeom>
                <a:avLst/>
                <a:gdLst>
                  <a:gd name="T0" fmla="*/ 640 w 803"/>
                  <a:gd name="T1" fmla="*/ 589 h 622"/>
                  <a:gd name="T2" fmla="*/ 612 w 803"/>
                  <a:gd name="T3" fmla="*/ 616 h 622"/>
                  <a:gd name="T4" fmla="*/ 675 w 803"/>
                  <a:gd name="T5" fmla="*/ 64 h 622"/>
                  <a:gd name="T6" fmla="*/ 613 w 803"/>
                  <a:gd name="T7" fmla="*/ 12 h 622"/>
                  <a:gd name="T8" fmla="*/ 541 w 803"/>
                  <a:gd name="T9" fmla="*/ 4 h 622"/>
                  <a:gd name="T10" fmla="*/ 550 w 803"/>
                  <a:gd name="T11" fmla="*/ 32 h 622"/>
                  <a:gd name="T12" fmla="*/ 523 w 803"/>
                  <a:gd name="T13" fmla="*/ 62 h 622"/>
                  <a:gd name="T14" fmla="*/ 540 w 803"/>
                  <a:gd name="T15" fmla="*/ 97 h 622"/>
                  <a:gd name="T16" fmla="*/ 596 w 803"/>
                  <a:gd name="T17" fmla="*/ 111 h 622"/>
                  <a:gd name="T18" fmla="*/ 561 w 803"/>
                  <a:gd name="T19" fmla="*/ 122 h 622"/>
                  <a:gd name="T20" fmla="*/ 514 w 803"/>
                  <a:gd name="T21" fmla="*/ 146 h 622"/>
                  <a:gd name="T22" fmla="*/ 517 w 803"/>
                  <a:gd name="T23" fmla="*/ 168 h 622"/>
                  <a:gd name="T24" fmla="*/ 470 w 803"/>
                  <a:gd name="T25" fmla="*/ 189 h 622"/>
                  <a:gd name="T26" fmla="*/ 412 w 803"/>
                  <a:gd name="T27" fmla="*/ 200 h 622"/>
                  <a:gd name="T28" fmla="*/ 321 w 803"/>
                  <a:gd name="T29" fmla="*/ 185 h 622"/>
                  <a:gd name="T30" fmla="*/ 269 w 803"/>
                  <a:gd name="T31" fmla="*/ 157 h 622"/>
                  <a:gd name="T32" fmla="*/ 200 w 803"/>
                  <a:gd name="T33" fmla="*/ 134 h 622"/>
                  <a:gd name="T34" fmla="*/ 142 w 803"/>
                  <a:gd name="T35" fmla="*/ 84 h 622"/>
                  <a:gd name="T36" fmla="*/ 112 w 803"/>
                  <a:gd name="T37" fmla="*/ 87 h 622"/>
                  <a:gd name="T38" fmla="*/ 88 w 803"/>
                  <a:gd name="T39" fmla="*/ 137 h 622"/>
                  <a:gd name="T40" fmla="*/ 73 w 803"/>
                  <a:gd name="T41" fmla="*/ 182 h 622"/>
                  <a:gd name="T42" fmla="*/ 56 w 803"/>
                  <a:gd name="T43" fmla="*/ 212 h 622"/>
                  <a:gd name="T44" fmla="*/ 11 w 803"/>
                  <a:gd name="T45" fmla="*/ 227 h 622"/>
                  <a:gd name="T46" fmla="*/ 9 w 803"/>
                  <a:gd name="T47" fmla="*/ 259 h 622"/>
                  <a:gd name="T48" fmla="*/ 30 w 803"/>
                  <a:gd name="T49" fmla="*/ 279 h 622"/>
                  <a:gd name="T50" fmla="*/ 81 w 803"/>
                  <a:gd name="T51" fmla="*/ 314 h 622"/>
                  <a:gd name="T52" fmla="*/ 114 w 803"/>
                  <a:gd name="T53" fmla="*/ 368 h 622"/>
                  <a:gd name="T54" fmla="*/ 153 w 803"/>
                  <a:gd name="T55" fmla="*/ 408 h 622"/>
                  <a:gd name="T56" fmla="*/ 198 w 803"/>
                  <a:gd name="T57" fmla="*/ 424 h 622"/>
                  <a:gd name="T58" fmla="*/ 250 w 803"/>
                  <a:gd name="T59" fmla="*/ 448 h 622"/>
                  <a:gd name="T60" fmla="*/ 288 w 803"/>
                  <a:gd name="T61" fmla="*/ 447 h 622"/>
                  <a:gd name="T62" fmla="*/ 323 w 803"/>
                  <a:gd name="T63" fmla="*/ 452 h 622"/>
                  <a:gd name="T64" fmla="*/ 374 w 803"/>
                  <a:gd name="T65" fmla="*/ 429 h 622"/>
                  <a:gd name="T66" fmla="*/ 406 w 803"/>
                  <a:gd name="T67" fmla="*/ 442 h 622"/>
                  <a:gd name="T68" fmla="*/ 433 w 803"/>
                  <a:gd name="T69" fmla="*/ 470 h 622"/>
                  <a:gd name="T70" fmla="*/ 442 w 803"/>
                  <a:gd name="T71" fmla="*/ 517 h 622"/>
                  <a:gd name="T72" fmla="*/ 469 w 803"/>
                  <a:gd name="T73" fmla="*/ 558 h 622"/>
                  <a:gd name="T74" fmla="*/ 490 w 803"/>
                  <a:gd name="T75" fmla="*/ 568 h 622"/>
                  <a:gd name="T76" fmla="*/ 508 w 803"/>
                  <a:gd name="T77" fmla="*/ 542 h 622"/>
                  <a:gd name="T78" fmla="*/ 555 w 803"/>
                  <a:gd name="T79" fmla="*/ 537 h 622"/>
                  <a:gd name="T80" fmla="*/ 594 w 803"/>
                  <a:gd name="T81" fmla="*/ 562 h 622"/>
                  <a:gd name="T82" fmla="*/ 626 w 803"/>
                  <a:gd name="T83" fmla="*/ 584 h 622"/>
                  <a:gd name="T84" fmla="*/ 672 w 803"/>
                  <a:gd name="T85" fmla="*/ 554 h 622"/>
                  <a:gd name="T86" fmla="*/ 710 w 803"/>
                  <a:gd name="T87" fmla="*/ 540 h 622"/>
                  <a:gd name="T88" fmla="*/ 762 w 803"/>
                  <a:gd name="T89" fmla="*/ 464 h 622"/>
                  <a:gd name="T90" fmla="*/ 773 w 803"/>
                  <a:gd name="T91" fmla="*/ 415 h 622"/>
                  <a:gd name="T92" fmla="*/ 759 w 803"/>
                  <a:gd name="T93" fmla="*/ 382 h 622"/>
                  <a:gd name="T94" fmla="*/ 696 w 803"/>
                  <a:gd name="T95" fmla="*/ 324 h 622"/>
                  <a:gd name="T96" fmla="*/ 731 w 803"/>
                  <a:gd name="T97" fmla="*/ 288 h 622"/>
                  <a:gd name="T98" fmla="*/ 687 w 803"/>
                  <a:gd name="T99" fmla="*/ 284 h 622"/>
                  <a:gd name="T100" fmla="*/ 643 w 803"/>
                  <a:gd name="T101" fmla="*/ 255 h 622"/>
                  <a:gd name="T102" fmla="*/ 674 w 803"/>
                  <a:gd name="T103" fmla="*/ 222 h 622"/>
                  <a:gd name="T104" fmla="*/ 697 w 803"/>
                  <a:gd name="T105" fmla="*/ 244 h 622"/>
                  <a:gd name="T106" fmla="*/ 731 w 803"/>
                  <a:gd name="T107" fmla="*/ 234 h 622"/>
                  <a:gd name="T108" fmla="*/ 760 w 803"/>
                  <a:gd name="T109" fmla="*/ 207 h 622"/>
                  <a:gd name="T110" fmla="*/ 783 w 803"/>
                  <a:gd name="T111" fmla="*/ 181 h 622"/>
                  <a:gd name="T112" fmla="*/ 800 w 803"/>
                  <a:gd name="T113" fmla="*/ 182 h 622"/>
                  <a:gd name="T114" fmla="*/ 803 w 803"/>
                  <a:gd name="T115" fmla="*/ 144 h 622"/>
                  <a:gd name="T116" fmla="*/ 791 w 803"/>
                  <a:gd name="T117" fmla="*/ 86 h 622"/>
                  <a:gd name="T118" fmla="*/ 727 w 803"/>
                  <a:gd name="T119" fmla="*/ 8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03" h="622">
                    <a:moveTo>
                      <a:pt x="638" y="613"/>
                    </a:moveTo>
                    <a:lnTo>
                      <a:pt x="639" y="603"/>
                    </a:lnTo>
                    <a:lnTo>
                      <a:pt x="645" y="595"/>
                    </a:lnTo>
                    <a:lnTo>
                      <a:pt x="640" y="589"/>
                    </a:lnTo>
                    <a:lnTo>
                      <a:pt x="631" y="588"/>
                    </a:lnTo>
                    <a:lnTo>
                      <a:pt x="615" y="593"/>
                    </a:lnTo>
                    <a:lnTo>
                      <a:pt x="609" y="601"/>
                    </a:lnTo>
                    <a:lnTo>
                      <a:pt x="612" y="616"/>
                    </a:lnTo>
                    <a:lnTo>
                      <a:pt x="626" y="622"/>
                    </a:lnTo>
                    <a:lnTo>
                      <a:pt x="638" y="613"/>
                    </a:lnTo>
                    <a:lnTo>
                      <a:pt x="638" y="613"/>
                    </a:lnTo>
                    <a:close/>
                    <a:moveTo>
                      <a:pt x="675" y="64"/>
                    </a:moveTo>
                    <a:lnTo>
                      <a:pt x="657" y="47"/>
                    </a:lnTo>
                    <a:lnTo>
                      <a:pt x="645" y="36"/>
                    </a:lnTo>
                    <a:lnTo>
                      <a:pt x="634" y="29"/>
                    </a:lnTo>
                    <a:lnTo>
                      <a:pt x="613" y="12"/>
                    </a:lnTo>
                    <a:lnTo>
                      <a:pt x="596" y="6"/>
                    </a:lnTo>
                    <a:lnTo>
                      <a:pt x="573" y="0"/>
                    </a:lnTo>
                    <a:lnTo>
                      <a:pt x="555" y="1"/>
                    </a:lnTo>
                    <a:lnTo>
                      <a:pt x="541" y="4"/>
                    </a:lnTo>
                    <a:lnTo>
                      <a:pt x="536" y="13"/>
                    </a:lnTo>
                    <a:lnTo>
                      <a:pt x="547" y="17"/>
                    </a:lnTo>
                    <a:lnTo>
                      <a:pt x="554" y="26"/>
                    </a:lnTo>
                    <a:lnTo>
                      <a:pt x="550" y="32"/>
                    </a:lnTo>
                    <a:lnTo>
                      <a:pt x="550" y="50"/>
                    </a:lnTo>
                    <a:lnTo>
                      <a:pt x="556" y="57"/>
                    </a:lnTo>
                    <a:lnTo>
                      <a:pt x="543" y="68"/>
                    </a:lnTo>
                    <a:lnTo>
                      <a:pt x="523" y="62"/>
                    </a:lnTo>
                    <a:lnTo>
                      <a:pt x="525" y="74"/>
                    </a:lnTo>
                    <a:lnTo>
                      <a:pt x="526" y="92"/>
                    </a:lnTo>
                    <a:lnTo>
                      <a:pt x="533" y="99"/>
                    </a:lnTo>
                    <a:lnTo>
                      <a:pt x="540" y="97"/>
                    </a:lnTo>
                    <a:lnTo>
                      <a:pt x="555" y="99"/>
                    </a:lnTo>
                    <a:lnTo>
                      <a:pt x="562" y="93"/>
                    </a:lnTo>
                    <a:lnTo>
                      <a:pt x="576" y="99"/>
                    </a:lnTo>
                    <a:lnTo>
                      <a:pt x="596" y="111"/>
                    </a:lnTo>
                    <a:lnTo>
                      <a:pt x="598" y="117"/>
                    </a:lnTo>
                    <a:lnTo>
                      <a:pt x="587" y="115"/>
                    </a:lnTo>
                    <a:lnTo>
                      <a:pt x="567" y="118"/>
                    </a:lnTo>
                    <a:lnTo>
                      <a:pt x="561" y="122"/>
                    </a:lnTo>
                    <a:lnTo>
                      <a:pt x="556" y="134"/>
                    </a:lnTo>
                    <a:lnTo>
                      <a:pt x="539" y="141"/>
                    </a:lnTo>
                    <a:lnTo>
                      <a:pt x="531" y="150"/>
                    </a:lnTo>
                    <a:lnTo>
                      <a:pt x="514" y="146"/>
                    </a:lnTo>
                    <a:lnTo>
                      <a:pt x="505" y="145"/>
                    </a:lnTo>
                    <a:lnTo>
                      <a:pt x="504" y="156"/>
                    </a:lnTo>
                    <a:lnTo>
                      <a:pt x="512" y="162"/>
                    </a:lnTo>
                    <a:lnTo>
                      <a:pt x="517" y="168"/>
                    </a:lnTo>
                    <a:lnTo>
                      <a:pt x="510" y="173"/>
                    </a:lnTo>
                    <a:lnTo>
                      <a:pt x="505" y="183"/>
                    </a:lnTo>
                    <a:lnTo>
                      <a:pt x="491" y="189"/>
                    </a:lnTo>
                    <a:lnTo>
                      <a:pt x="470" y="189"/>
                    </a:lnTo>
                    <a:lnTo>
                      <a:pt x="450" y="196"/>
                    </a:lnTo>
                    <a:lnTo>
                      <a:pt x="438" y="205"/>
                    </a:lnTo>
                    <a:lnTo>
                      <a:pt x="428" y="199"/>
                    </a:lnTo>
                    <a:lnTo>
                      <a:pt x="412" y="200"/>
                    </a:lnTo>
                    <a:lnTo>
                      <a:pt x="385" y="189"/>
                    </a:lnTo>
                    <a:lnTo>
                      <a:pt x="370" y="187"/>
                    </a:lnTo>
                    <a:lnTo>
                      <a:pt x="352" y="189"/>
                    </a:lnTo>
                    <a:lnTo>
                      <a:pt x="321" y="185"/>
                    </a:lnTo>
                    <a:lnTo>
                      <a:pt x="305" y="185"/>
                    </a:lnTo>
                    <a:lnTo>
                      <a:pt x="292" y="176"/>
                    </a:lnTo>
                    <a:lnTo>
                      <a:pt x="279" y="159"/>
                    </a:lnTo>
                    <a:lnTo>
                      <a:pt x="269" y="157"/>
                    </a:lnTo>
                    <a:lnTo>
                      <a:pt x="247" y="147"/>
                    </a:lnTo>
                    <a:lnTo>
                      <a:pt x="227" y="144"/>
                    </a:lnTo>
                    <a:lnTo>
                      <a:pt x="209" y="141"/>
                    </a:lnTo>
                    <a:lnTo>
                      <a:pt x="200" y="134"/>
                    </a:lnTo>
                    <a:lnTo>
                      <a:pt x="197" y="113"/>
                    </a:lnTo>
                    <a:lnTo>
                      <a:pt x="181" y="99"/>
                    </a:lnTo>
                    <a:lnTo>
                      <a:pt x="158" y="93"/>
                    </a:lnTo>
                    <a:lnTo>
                      <a:pt x="142" y="84"/>
                    </a:lnTo>
                    <a:lnTo>
                      <a:pt x="133" y="71"/>
                    </a:lnTo>
                    <a:lnTo>
                      <a:pt x="128" y="73"/>
                    </a:lnTo>
                    <a:lnTo>
                      <a:pt x="123" y="85"/>
                    </a:lnTo>
                    <a:lnTo>
                      <a:pt x="112" y="87"/>
                    </a:lnTo>
                    <a:lnTo>
                      <a:pt x="119" y="104"/>
                    </a:lnTo>
                    <a:lnTo>
                      <a:pt x="115" y="112"/>
                    </a:lnTo>
                    <a:lnTo>
                      <a:pt x="85" y="106"/>
                    </a:lnTo>
                    <a:lnTo>
                      <a:pt x="88" y="137"/>
                    </a:lnTo>
                    <a:lnTo>
                      <a:pt x="82" y="141"/>
                    </a:lnTo>
                    <a:lnTo>
                      <a:pt x="57" y="148"/>
                    </a:lnTo>
                    <a:lnTo>
                      <a:pt x="82" y="178"/>
                    </a:lnTo>
                    <a:lnTo>
                      <a:pt x="73" y="182"/>
                    </a:lnTo>
                    <a:lnTo>
                      <a:pt x="78" y="192"/>
                    </a:lnTo>
                    <a:lnTo>
                      <a:pt x="77" y="196"/>
                    </a:lnTo>
                    <a:lnTo>
                      <a:pt x="58" y="206"/>
                    </a:lnTo>
                    <a:lnTo>
                      <a:pt x="56" y="212"/>
                    </a:lnTo>
                    <a:lnTo>
                      <a:pt x="37" y="214"/>
                    </a:lnTo>
                    <a:lnTo>
                      <a:pt x="36" y="225"/>
                    </a:lnTo>
                    <a:lnTo>
                      <a:pt x="20" y="223"/>
                    </a:lnTo>
                    <a:lnTo>
                      <a:pt x="11" y="227"/>
                    </a:lnTo>
                    <a:lnTo>
                      <a:pt x="0" y="235"/>
                    </a:lnTo>
                    <a:lnTo>
                      <a:pt x="3" y="239"/>
                    </a:lnTo>
                    <a:lnTo>
                      <a:pt x="0" y="243"/>
                    </a:lnTo>
                    <a:lnTo>
                      <a:pt x="9" y="259"/>
                    </a:lnTo>
                    <a:lnTo>
                      <a:pt x="13" y="258"/>
                    </a:lnTo>
                    <a:lnTo>
                      <a:pt x="23" y="261"/>
                    </a:lnTo>
                    <a:lnTo>
                      <a:pt x="24" y="268"/>
                    </a:lnTo>
                    <a:lnTo>
                      <a:pt x="30" y="279"/>
                    </a:lnTo>
                    <a:lnTo>
                      <a:pt x="33" y="285"/>
                    </a:lnTo>
                    <a:lnTo>
                      <a:pt x="47" y="293"/>
                    </a:lnTo>
                    <a:lnTo>
                      <a:pt x="55" y="307"/>
                    </a:lnTo>
                    <a:lnTo>
                      <a:pt x="81" y="314"/>
                    </a:lnTo>
                    <a:lnTo>
                      <a:pt x="102" y="335"/>
                    </a:lnTo>
                    <a:lnTo>
                      <a:pt x="105" y="350"/>
                    </a:lnTo>
                    <a:lnTo>
                      <a:pt x="113" y="359"/>
                    </a:lnTo>
                    <a:lnTo>
                      <a:pt x="114" y="368"/>
                    </a:lnTo>
                    <a:lnTo>
                      <a:pt x="103" y="366"/>
                    </a:lnTo>
                    <a:lnTo>
                      <a:pt x="112" y="385"/>
                    </a:lnTo>
                    <a:lnTo>
                      <a:pt x="129" y="396"/>
                    </a:lnTo>
                    <a:lnTo>
                      <a:pt x="153" y="408"/>
                    </a:lnTo>
                    <a:lnTo>
                      <a:pt x="158" y="404"/>
                    </a:lnTo>
                    <a:lnTo>
                      <a:pt x="172" y="410"/>
                    </a:lnTo>
                    <a:lnTo>
                      <a:pt x="189" y="421"/>
                    </a:lnTo>
                    <a:lnTo>
                      <a:pt x="198" y="424"/>
                    </a:lnTo>
                    <a:lnTo>
                      <a:pt x="205" y="433"/>
                    </a:lnTo>
                    <a:lnTo>
                      <a:pt x="218" y="436"/>
                    </a:lnTo>
                    <a:lnTo>
                      <a:pt x="232" y="444"/>
                    </a:lnTo>
                    <a:lnTo>
                      <a:pt x="250" y="448"/>
                    </a:lnTo>
                    <a:lnTo>
                      <a:pt x="268" y="449"/>
                    </a:lnTo>
                    <a:lnTo>
                      <a:pt x="277" y="446"/>
                    </a:lnTo>
                    <a:lnTo>
                      <a:pt x="281" y="460"/>
                    </a:lnTo>
                    <a:lnTo>
                      <a:pt x="288" y="447"/>
                    </a:lnTo>
                    <a:lnTo>
                      <a:pt x="296" y="442"/>
                    </a:lnTo>
                    <a:lnTo>
                      <a:pt x="307" y="446"/>
                    </a:lnTo>
                    <a:lnTo>
                      <a:pt x="315" y="447"/>
                    </a:lnTo>
                    <a:lnTo>
                      <a:pt x="323" y="452"/>
                    </a:lnTo>
                    <a:lnTo>
                      <a:pt x="335" y="449"/>
                    </a:lnTo>
                    <a:lnTo>
                      <a:pt x="345" y="436"/>
                    </a:lnTo>
                    <a:lnTo>
                      <a:pt x="360" y="425"/>
                    </a:lnTo>
                    <a:lnTo>
                      <a:pt x="374" y="429"/>
                    </a:lnTo>
                    <a:lnTo>
                      <a:pt x="383" y="421"/>
                    </a:lnTo>
                    <a:lnTo>
                      <a:pt x="393" y="433"/>
                    </a:lnTo>
                    <a:lnTo>
                      <a:pt x="389" y="440"/>
                    </a:lnTo>
                    <a:lnTo>
                      <a:pt x="406" y="442"/>
                    </a:lnTo>
                    <a:lnTo>
                      <a:pt x="414" y="442"/>
                    </a:lnTo>
                    <a:lnTo>
                      <a:pt x="422" y="452"/>
                    </a:lnTo>
                    <a:lnTo>
                      <a:pt x="430" y="456"/>
                    </a:lnTo>
                    <a:lnTo>
                      <a:pt x="433" y="470"/>
                    </a:lnTo>
                    <a:lnTo>
                      <a:pt x="435" y="484"/>
                    </a:lnTo>
                    <a:lnTo>
                      <a:pt x="424" y="499"/>
                    </a:lnTo>
                    <a:lnTo>
                      <a:pt x="426" y="520"/>
                    </a:lnTo>
                    <a:lnTo>
                      <a:pt x="442" y="517"/>
                    </a:lnTo>
                    <a:lnTo>
                      <a:pt x="448" y="534"/>
                    </a:lnTo>
                    <a:lnTo>
                      <a:pt x="459" y="537"/>
                    </a:lnTo>
                    <a:lnTo>
                      <a:pt x="456" y="552"/>
                    </a:lnTo>
                    <a:lnTo>
                      <a:pt x="469" y="558"/>
                    </a:lnTo>
                    <a:lnTo>
                      <a:pt x="476" y="562"/>
                    </a:lnTo>
                    <a:lnTo>
                      <a:pt x="486" y="557"/>
                    </a:lnTo>
                    <a:lnTo>
                      <a:pt x="489" y="564"/>
                    </a:lnTo>
                    <a:lnTo>
                      <a:pt x="490" y="568"/>
                    </a:lnTo>
                    <a:lnTo>
                      <a:pt x="498" y="569"/>
                    </a:lnTo>
                    <a:lnTo>
                      <a:pt x="493" y="549"/>
                    </a:lnTo>
                    <a:lnTo>
                      <a:pt x="500" y="546"/>
                    </a:lnTo>
                    <a:lnTo>
                      <a:pt x="508" y="542"/>
                    </a:lnTo>
                    <a:lnTo>
                      <a:pt x="520" y="542"/>
                    </a:lnTo>
                    <a:lnTo>
                      <a:pt x="535" y="540"/>
                    </a:lnTo>
                    <a:lnTo>
                      <a:pt x="547" y="530"/>
                    </a:lnTo>
                    <a:lnTo>
                      <a:pt x="555" y="537"/>
                    </a:lnTo>
                    <a:lnTo>
                      <a:pt x="570" y="540"/>
                    </a:lnTo>
                    <a:lnTo>
                      <a:pt x="569" y="550"/>
                    </a:lnTo>
                    <a:lnTo>
                      <a:pt x="577" y="558"/>
                    </a:lnTo>
                    <a:lnTo>
                      <a:pt x="594" y="562"/>
                    </a:lnTo>
                    <a:lnTo>
                      <a:pt x="600" y="559"/>
                    </a:lnTo>
                    <a:lnTo>
                      <a:pt x="622" y="565"/>
                    </a:lnTo>
                    <a:lnTo>
                      <a:pt x="619" y="572"/>
                    </a:lnTo>
                    <a:lnTo>
                      <a:pt x="626" y="584"/>
                    </a:lnTo>
                    <a:lnTo>
                      <a:pt x="634" y="584"/>
                    </a:lnTo>
                    <a:lnTo>
                      <a:pt x="636" y="565"/>
                    </a:lnTo>
                    <a:lnTo>
                      <a:pt x="652" y="562"/>
                    </a:lnTo>
                    <a:lnTo>
                      <a:pt x="672" y="554"/>
                    </a:lnTo>
                    <a:lnTo>
                      <a:pt x="679" y="544"/>
                    </a:lnTo>
                    <a:lnTo>
                      <a:pt x="686" y="550"/>
                    </a:lnTo>
                    <a:lnTo>
                      <a:pt x="694" y="542"/>
                    </a:lnTo>
                    <a:lnTo>
                      <a:pt x="710" y="540"/>
                    </a:lnTo>
                    <a:lnTo>
                      <a:pt x="729" y="526"/>
                    </a:lnTo>
                    <a:lnTo>
                      <a:pt x="747" y="509"/>
                    </a:lnTo>
                    <a:lnTo>
                      <a:pt x="756" y="488"/>
                    </a:lnTo>
                    <a:lnTo>
                      <a:pt x="762" y="464"/>
                    </a:lnTo>
                    <a:lnTo>
                      <a:pt x="768" y="445"/>
                    </a:lnTo>
                    <a:lnTo>
                      <a:pt x="776" y="443"/>
                    </a:lnTo>
                    <a:lnTo>
                      <a:pt x="775" y="429"/>
                    </a:lnTo>
                    <a:lnTo>
                      <a:pt x="773" y="415"/>
                    </a:lnTo>
                    <a:lnTo>
                      <a:pt x="763" y="410"/>
                    </a:lnTo>
                    <a:lnTo>
                      <a:pt x="756" y="400"/>
                    </a:lnTo>
                    <a:lnTo>
                      <a:pt x="763" y="395"/>
                    </a:lnTo>
                    <a:lnTo>
                      <a:pt x="759" y="382"/>
                    </a:lnTo>
                    <a:lnTo>
                      <a:pt x="744" y="368"/>
                    </a:lnTo>
                    <a:lnTo>
                      <a:pt x="729" y="352"/>
                    </a:lnTo>
                    <a:lnTo>
                      <a:pt x="716" y="334"/>
                    </a:lnTo>
                    <a:lnTo>
                      <a:pt x="696" y="324"/>
                    </a:lnTo>
                    <a:lnTo>
                      <a:pt x="698" y="312"/>
                    </a:lnTo>
                    <a:lnTo>
                      <a:pt x="710" y="303"/>
                    </a:lnTo>
                    <a:lnTo>
                      <a:pt x="712" y="293"/>
                    </a:lnTo>
                    <a:lnTo>
                      <a:pt x="731" y="288"/>
                    </a:lnTo>
                    <a:lnTo>
                      <a:pt x="724" y="278"/>
                    </a:lnTo>
                    <a:lnTo>
                      <a:pt x="715" y="278"/>
                    </a:lnTo>
                    <a:lnTo>
                      <a:pt x="698" y="271"/>
                    </a:lnTo>
                    <a:lnTo>
                      <a:pt x="687" y="284"/>
                    </a:lnTo>
                    <a:lnTo>
                      <a:pt x="674" y="278"/>
                    </a:lnTo>
                    <a:lnTo>
                      <a:pt x="670" y="271"/>
                    </a:lnTo>
                    <a:lnTo>
                      <a:pt x="656" y="268"/>
                    </a:lnTo>
                    <a:lnTo>
                      <a:pt x="643" y="255"/>
                    </a:lnTo>
                    <a:lnTo>
                      <a:pt x="647" y="247"/>
                    </a:lnTo>
                    <a:lnTo>
                      <a:pt x="661" y="246"/>
                    </a:lnTo>
                    <a:lnTo>
                      <a:pt x="664" y="235"/>
                    </a:lnTo>
                    <a:lnTo>
                      <a:pt x="674" y="222"/>
                    </a:lnTo>
                    <a:lnTo>
                      <a:pt x="684" y="216"/>
                    </a:lnTo>
                    <a:lnTo>
                      <a:pt x="696" y="225"/>
                    </a:lnTo>
                    <a:lnTo>
                      <a:pt x="691" y="237"/>
                    </a:lnTo>
                    <a:lnTo>
                      <a:pt x="697" y="244"/>
                    </a:lnTo>
                    <a:lnTo>
                      <a:pt x="693" y="252"/>
                    </a:lnTo>
                    <a:lnTo>
                      <a:pt x="707" y="247"/>
                    </a:lnTo>
                    <a:lnTo>
                      <a:pt x="713" y="239"/>
                    </a:lnTo>
                    <a:lnTo>
                      <a:pt x="731" y="234"/>
                    </a:lnTo>
                    <a:lnTo>
                      <a:pt x="737" y="223"/>
                    </a:lnTo>
                    <a:lnTo>
                      <a:pt x="747" y="213"/>
                    </a:lnTo>
                    <a:lnTo>
                      <a:pt x="750" y="201"/>
                    </a:lnTo>
                    <a:lnTo>
                      <a:pt x="760" y="207"/>
                    </a:lnTo>
                    <a:lnTo>
                      <a:pt x="773" y="207"/>
                    </a:lnTo>
                    <a:lnTo>
                      <a:pt x="766" y="198"/>
                    </a:lnTo>
                    <a:lnTo>
                      <a:pt x="783" y="191"/>
                    </a:lnTo>
                    <a:lnTo>
                      <a:pt x="783" y="181"/>
                    </a:lnTo>
                    <a:lnTo>
                      <a:pt x="798" y="191"/>
                    </a:lnTo>
                    <a:lnTo>
                      <a:pt x="798" y="191"/>
                    </a:lnTo>
                    <a:lnTo>
                      <a:pt x="793" y="183"/>
                    </a:lnTo>
                    <a:lnTo>
                      <a:pt x="800" y="182"/>
                    </a:lnTo>
                    <a:lnTo>
                      <a:pt x="789" y="162"/>
                    </a:lnTo>
                    <a:lnTo>
                      <a:pt x="776" y="147"/>
                    </a:lnTo>
                    <a:lnTo>
                      <a:pt x="784" y="141"/>
                    </a:lnTo>
                    <a:lnTo>
                      <a:pt x="803" y="144"/>
                    </a:lnTo>
                    <a:lnTo>
                      <a:pt x="802" y="127"/>
                    </a:lnTo>
                    <a:lnTo>
                      <a:pt x="794" y="108"/>
                    </a:lnTo>
                    <a:lnTo>
                      <a:pt x="795" y="101"/>
                    </a:lnTo>
                    <a:lnTo>
                      <a:pt x="791" y="86"/>
                    </a:lnTo>
                    <a:lnTo>
                      <a:pt x="772" y="91"/>
                    </a:lnTo>
                    <a:lnTo>
                      <a:pt x="765" y="98"/>
                    </a:lnTo>
                    <a:lnTo>
                      <a:pt x="744" y="98"/>
                    </a:lnTo>
                    <a:lnTo>
                      <a:pt x="727" y="82"/>
                    </a:lnTo>
                    <a:lnTo>
                      <a:pt x="702" y="69"/>
                    </a:lnTo>
                    <a:lnTo>
                      <a:pt x="675" y="64"/>
                    </a:lnTo>
                    <a:lnTo>
                      <a:pt x="675" y="6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33">
                <a:extLst>
                  <a:ext uri="{FF2B5EF4-FFF2-40B4-BE49-F238E27FC236}">
                    <a16:creationId xmlns:a16="http://schemas.microsoft.com/office/drawing/2014/main" id="{C56CCCDB-7C06-5E1E-00FC-6CE0AC367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577"/>
                <a:ext cx="94" cy="110"/>
              </a:xfrm>
              <a:custGeom>
                <a:avLst/>
                <a:gdLst>
                  <a:gd name="T0" fmla="*/ 50 w 94"/>
                  <a:gd name="T1" fmla="*/ 3 h 110"/>
                  <a:gd name="T2" fmla="*/ 44 w 94"/>
                  <a:gd name="T3" fmla="*/ 5 h 110"/>
                  <a:gd name="T4" fmla="*/ 40 w 94"/>
                  <a:gd name="T5" fmla="*/ 8 h 110"/>
                  <a:gd name="T6" fmla="*/ 37 w 94"/>
                  <a:gd name="T7" fmla="*/ 0 h 110"/>
                  <a:gd name="T8" fmla="*/ 33 w 94"/>
                  <a:gd name="T9" fmla="*/ 2 h 110"/>
                  <a:gd name="T10" fmla="*/ 30 w 94"/>
                  <a:gd name="T11" fmla="*/ 2 h 110"/>
                  <a:gd name="T12" fmla="*/ 27 w 94"/>
                  <a:gd name="T13" fmla="*/ 7 h 110"/>
                  <a:gd name="T14" fmla="*/ 15 w 94"/>
                  <a:gd name="T15" fmla="*/ 7 h 110"/>
                  <a:gd name="T16" fmla="*/ 11 w 94"/>
                  <a:gd name="T17" fmla="*/ 4 h 110"/>
                  <a:gd name="T18" fmla="*/ 9 w 94"/>
                  <a:gd name="T19" fmla="*/ 6 h 110"/>
                  <a:gd name="T20" fmla="*/ 6 w 94"/>
                  <a:gd name="T21" fmla="*/ 7 h 110"/>
                  <a:gd name="T22" fmla="*/ 4 w 94"/>
                  <a:gd name="T23" fmla="*/ 14 h 110"/>
                  <a:gd name="T24" fmla="*/ 8 w 94"/>
                  <a:gd name="T25" fmla="*/ 21 h 110"/>
                  <a:gd name="T26" fmla="*/ 11 w 94"/>
                  <a:gd name="T27" fmla="*/ 35 h 110"/>
                  <a:gd name="T28" fmla="*/ 6 w 94"/>
                  <a:gd name="T29" fmla="*/ 37 h 110"/>
                  <a:gd name="T30" fmla="*/ 4 w 94"/>
                  <a:gd name="T31" fmla="*/ 39 h 110"/>
                  <a:gd name="T32" fmla="*/ 5 w 94"/>
                  <a:gd name="T33" fmla="*/ 43 h 110"/>
                  <a:gd name="T34" fmla="*/ 4 w 94"/>
                  <a:gd name="T35" fmla="*/ 51 h 110"/>
                  <a:gd name="T36" fmla="*/ 2 w 94"/>
                  <a:gd name="T37" fmla="*/ 51 h 110"/>
                  <a:gd name="T38" fmla="*/ 1 w 94"/>
                  <a:gd name="T39" fmla="*/ 56 h 110"/>
                  <a:gd name="T40" fmla="*/ 3 w 94"/>
                  <a:gd name="T41" fmla="*/ 65 h 110"/>
                  <a:gd name="T42" fmla="*/ 0 w 94"/>
                  <a:gd name="T43" fmla="*/ 72 h 110"/>
                  <a:gd name="T44" fmla="*/ 4 w 94"/>
                  <a:gd name="T45" fmla="*/ 77 h 110"/>
                  <a:gd name="T46" fmla="*/ 9 w 94"/>
                  <a:gd name="T47" fmla="*/ 79 h 110"/>
                  <a:gd name="T48" fmla="*/ 16 w 94"/>
                  <a:gd name="T49" fmla="*/ 86 h 110"/>
                  <a:gd name="T50" fmla="*/ 16 w 94"/>
                  <a:gd name="T51" fmla="*/ 93 h 110"/>
                  <a:gd name="T52" fmla="*/ 15 w 94"/>
                  <a:gd name="T53" fmla="*/ 95 h 110"/>
                  <a:gd name="T54" fmla="*/ 14 w 94"/>
                  <a:gd name="T55" fmla="*/ 110 h 110"/>
                  <a:gd name="T56" fmla="*/ 16 w 94"/>
                  <a:gd name="T57" fmla="*/ 110 h 110"/>
                  <a:gd name="T58" fmla="*/ 32 w 94"/>
                  <a:gd name="T59" fmla="*/ 104 h 110"/>
                  <a:gd name="T60" fmla="*/ 43 w 94"/>
                  <a:gd name="T61" fmla="*/ 99 h 110"/>
                  <a:gd name="T62" fmla="*/ 61 w 94"/>
                  <a:gd name="T63" fmla="*/ 95 h 110"/>
                  <a:gd name="T64" fmla="*/ 72 w 94"/>
                  <a:gd name="T65" fmla="*/ 95 h 110"/>
                  <a:gd name="T66" fmla="*/ 82 w 94"/>
                  <a:gd name="T67" fmla="*/ 99 h 110"/>
                  <a:gd name="T68" fmla="*/ 90 w 94"/>
                  <a:gd name="T69" fmla="*/ 99 h 110"/>
                  <a:gd name="T70" fmla="*/ 90 w 94"/>
                  <a:gd name="T71" fmla="*/ 92 h 110"/>
                  <a:gd name="T72" fmla="*/ 83 w 94"/>
                  <a:gd name="T73" fmla="*/ 76 h 110"/>
                  <a:gd name="T74" fmla="*/ 88 w 94"/>
                  <a:gd name="T75" fmla="*/ 56 h 110"/>
                  <a:gd name="T76" fmla="*/ 94 w 94"/>
                  <a:gd name="T77" fmla="*/ 42 h 110"/>
                  <a:gd name="T78" fmla="*/ 90 w 94"/>
                  <a:gd name="T79" fmla="*/ 16 h 110"/>
                  <a:gd name="T80" fmla="*/ 79 w 94"/>
                  <a:gd name="T81" fmla="*/ 11 h 110"/>
                  <a:gd name="T82" fmla="*/ 72 w 94"/>
                  <a:gd name="T83" fmla="*/ 12 h 110"/>
                  <a:gd name="T84" fmla="*/ 67 w 94"/>
                  <a:gd name="T85" fmla="*/ 16 h 110"/>
                  <a:gd name="T86" fmla="*/ 60 w 94"/>
                  <a:gd name="T87" fmla="*/ 13 h 110"/>
                  <a:gd name="T88" fmla="*/ 57 w 94"/>
                  <a:gd name="T89" fmla="*/ 7 h 110"/>
                  <a:gd name="T90" fmla="*/ 50 w 94"/>
                  <a:gd name="T91" fmla="*/ 3 h 110"/>
                  <a:gd name="T92" fmla="*/ 50 w 94"/>
                  <a:gd name="T93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4" h="110">
                    <a:moveTo>
                      <a:pt x="50" y="3"/>
                    </a:moveTo>
                    <a:lnTo>
                      <a:pt x="44" y="5"/>
                    </a:lnTo>
                    <a:lnTo>
                      <a:pt x="40" y="8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7" y="7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6" y="7"/>
                    </a:lnTo>
                    <a:lnTo>
                      <a:pt x="4" y="14"/>
                    </a:lnTo>
                    <a:lnTo>
                      <a:pt x="8" y="21"/>
                    </a:lnTo>
                    <a:lnTo>
                      <a:pt x="11" y="35"/>
                    </a:lnTo>
                    <a:lnTo>
                      <a:pt x="6" y="37"/>
                    </a:lnTo>
                    <a:lnTo>
                      <a:pt x="4" y="39"/>
                    </a:lnTo>
                    <a:lnTo>
                      <a:pt x="5" y="43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1" y="56"/>
                    </a:lnTo>
                    <a:lnTo>
                      <a:pt x="3" y="65"/>
                    </a:lnTo>
                    <a:lnTo>
                      <a:pt x="0" y="72"/>
                    </a:lnTo>
                    <a:lnTo>
                      <a:pt x="4" y="77"/>
                    </a:lnTo>
                    <a:lnTo>
                      <a:pt x="9" y="79"/>
                    </a:lnTo>
                    <a:lnTo>
                      <a:pt x="16" y="86"/>
                    </a:lnTo>
                    <a:lnTo>
                      <a:pt x="16" y="93"/>
                    </a:lnTo>
                    <a:lnTo>
                      <a:pt x="15" y="95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32" y="104"/>
                    </a:lnTo>
                    <a:lnTo>
                      <a:pt x="43" y="99"/>
                    </a:lnTo>
                    <a:lnTo>
                      <a:pt x="61" y="95"/>
                    </a:lnTo>
                    <a:lnTo>
                      <a:pt x="72" y="95"/>
                    </a:lnTo>
                    <a:lnTo>
                      <a:pt x="82" y="99"/>
                    </a:lnTo>
                    <a:lnTo>
                      <a:pt x="90" y="99"/>
                    </a:lnTo>
                    <a:lnTo>
                      <a:pt x="90" y="92"/>
                    </a:lnTo>
                    <a:lnTo>
                      <a:pt x="83" y="76"/>
                    </a:lnTo>
                    <a:lnTo>
                      <a:pt x="88" y="56"/>
                    </a:lnTo>
                    <a:lnTo>
                      <a:pt x="94" y="42"/>
                    </a:lnTo>
                    <a:lnTo>
                      <a:pt x="90" y="16"/>
                    </a:lnTo>
                    <a:lnTo>
                      <a:pt x="79" y="11"/>
                    </a:lnTo>
                    <a:lnTo>
                      <a:pt x="72" y="12"/>
                    </a:lnTo>
                    <a:lnTo>
                      <a:pt x="67" y="16"/>
                    </a:lnTo>
                    <a:lnTo>
                      <a:pt x="60" y="13"/>
                    </a:lnTo>
                    <a:lnTo>
                      <a:pt x="57" y="7"/>
                    </a:lnTo>
                    <a:lnTo>
                      <a:pt x="50" y="3"/>
                    </a:lnTo>
                    <a:lnTo>
                      <a:pt x="50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34">
                <a:extLst>
                  <a:ext uri="{FF2B5EF4-FFF2-40B4-BE49-F238E27FC236}">
                    <a16:creationId xmlns:a16="http://schemas.microsoft.com/office/drawing/2014/main" id="{F8F99248-ADC5-BDEC-967E-D36B3D6DE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535"/>
                <a:ext cx="118" cy="199"/>
              </a:xfrm>
              <a:custGeom>
                <a:avLst/>
                <a:gdLst>
                  <a:gd name="T0" fmla="*/ 99 w 118"/>
                  <a:gd name="T1" fmla="*/ 36 h 199"/>
                  <a:gd name="T2" fmla="*/ 100 w 118"/>
                  <a:gd name="T3" fmla="*/ 23 h 199"/>
                  <a:gd name="T4" fmla="*/ 99 w 118"/>
                  <a:gd name="T5" fmla="*/ 12 h 199"/>
                  <a:gd name="T6" fmla="*/ 92 w 118"/>
                  <a:gd name="T7" fmla="*/ 0 h 199"/>
                  <a:gd name="T8" fmla="*/ 88 w 118"/>
                  <a:gd name="T9" fmla="*/ 2 h 199"/>
                  <a:gd name="T10" fmla="*/ 88 w 118"/>
                  <a:gd name="T11" fmla="*/ 7 h 199"/>
                  <a:gd name="T12" fmla="*/ 94 w 118"/>
                  <a:gd name="T13" fmla="*/ 14 h 199"/>
                  <a:gd name="T14" fmla="*/ 92 w 118"/>
                  <a:gd name="T15" fmla="*/ 18 h 199"/>
                  <a:gd name="T16" fmla="*/ 92 w 118"/>
                  <a:gd name="T17" fmla="*/ 23 h 199"/>
                  <a:gd name="T18" fmla="*/ 78 w 118"/>
                  <a:gd name="T19" fmla="*/ 37 h 199"/>
                  <a:gd name="T20" fmla="*/ 74 w 118"/>
                  <a:gd name="T21" fmla="*/ 49 h 199"/>
                  <a:gd name="T22" fmla="*/ 73 w 118"/>
                  <a:gd name="T23" fmla="*/ 58 h 199"/>
                  <a:gd name="T24" fmla="*/ 69 w 118"/>
                  <a:gd name="T25" fmla="*/ 62 h 199"/>
                  <a:gd name="T26" fmla="*/ 66 w 118"/>
                  <a:gd name="T27" fmla="*/ 74 h 199"/>
                  <a:gd name="T28" fmla="*/ 57 w 118"/>
                  <a:gd name="T29" fmla="*/ 81 h 199"/>
                  <a:gd name="T30" fmla="*/ 55 w 118"/>
                  <a:gd name="T31" fmla="*/ 91 h 199"/>
                  <a:gd name="T32" fmla="*/ 52 w 118"/>
                  <a:gd name="T33" fmla="*/ 98 h 199"/>
                  <a:gd name="T34" fmla="*/ 50 w 118"/>
                  <a:gd name="T35" fmla="*/ 105 h 199"/>
                  <a:gd name="T36" fmla="*/ 40 w 118"/>
                  <a:gd name="T37" fmla="*/ 111 h 199"/>
                  <a:gd name="T38" fmla="*/ 31 w 118"/>
                  <a:gd name="T39" fmla="*/ 104 h 199"/>
                  <a:gd name="T40" fmla="*/ 25 w 118"/>
                  <a:gd name="T41" fmla="*/ 104 h 199"/>
                  <a:gd name="T42" fmla="*/ 15 w 118"/>
                  <a:gd name="T43" fmla="*/ 114 h 199"/>
                  <a:gd name="T44" fmla="*/ 11 w 118"/>
                  <a:gd name="T45" fmla="*/ 115 h 199"/>
                  <a:gd name="T46" fmla="*/ 4 w 118"/>
                  <a:gd name="T47" fmla="*/ 132 h 199"/>
                  <a:gd name="T48" fmla="*/ 0 w 118"/>
                  <a:gd name="T49" fmla="*/ 144 h 199"/>
                  <a:gd name="T50" fmla="*/ 0 w 118"/>
                  <a:gd name="T51" fmla="*/ 149 h 199"/>
                  <a:gd name="T52" fmla="*/ 4 w 118"/>
                  <a:gd name="T53" fmla="*/ 152 h 199"/>
                  <a:gd name="T54" fmla="*/ 7 w 118"/>
                  <a:gd name="T55" fmla="*/ 160 h 199"/>
                  <a:gd name="T56" fmla="*/ 14 w 118"/>
                  <a:gd name="T57" fmla="*/ 163 h 199"/>
                  <a:gd name="T58" fmla="*/ 20 w 118"/>
                  <a:gd name="T59" fmla="*/ 174 h 199"/>
                  <a:gd name="T60" fmla="*/ 18 w 118"/>
                  <a:gd name="T61" fmla="*/ 188 h 199"/>
                  <a:gd name="T62" fmla="*/ 43 w 118"/>
                  <a:gd name="T63" fmla="*/ 189 h 199"/>
                  <a:gd name="T64" fmla="*/ 51 w 118"/>
                  <a:gd name="T65" fmla="*/ 188 h 199"/>
                  <a:gd name="T66" fmla="*/ 60 w 118"/>
                  <a:gd name="T67" fmla="*/ 190 h 199"/>
                  <a:gd name="T68" fmla="*/ 70 w 118"/>
                  <a:gd name="T69" fmla="*/ 188 h 199"/>
                  <a:gd name="T70" fmla="*/ 72 w 118"/>
                  <a:gd name="T71" fmla="*/ 189 h 199"/>
                  <a:gd name="T72" fmla="*/ 92 w 118"/>
                  <a:gd name="T73" fmla="*/ 190 h 199"/>
                  <a:gd name="T74" fmla="*/ 104 w 118"/>
                  <a:gd name="T75" fmla="*/ 195 h 199"/>
                  <a:gd name="T76" fmla="*/ 117 w 118"/>
                  <a:gd name="T77" fmla="*/ 199 h 199"/>
                  <a:gd name="T78" fmla="*/ 118 w 118"/>
                  <a:gd name="T79" fmla="*/ 189 h 199"/>
                  <a:gd name="T80" fmla="*/ 116 w 118"/>
                  <a:gd name="T81" fmla="*/ 184 h 199"/>
                  <a:gd name="T82" fmla="*/ 116 w 118"/>
                  <a:gd name="T83" fmla="*/ 176 h 199"/>
                  <a:gd name="T84" fmla="*/ 109 w 118"/>
                  <a:gd name="T85" fmla="*/ 170 h 199"/>
                  <a:gd name="T86" fmla="*/ 102 w 118"/>
                  <a:gd name="T87" fmla="*/ 161 h 199"/>
                  <a:gd name="T88" fmla="*/ 101 w 118"/>
                  <a:gd name="T89" fmla="*/ 155 h 199"/>
                  <a:gd name="T90" fmla="*/ 94 w 118"/>
                  <a:gd name="T91" fmla="*/ 145 h 199"/>
                  <a:gd name="T92" fmla="*/ 95 w 118"/>
                  <a:gd name="T93" fmla="*/ 140 h 199"/>
                  <a:gd name="T94" fmla="*/ 93 w 118"/>
                  <a:gd name="T95" fmla="*/ 132 h 199"/>
                  <a:gd name="T96" fmla="*/ 95 w 118"/>
                  <a:gd name="T97" fmla="*/ 118 h 199"/>
                  <a:gd name="T98" fmla="*/ 98 w 118"/>
                  <a:gd name="T99" fmla="*/ 116 h 199"/>
                  <a:gd name="T100" fmla="*/ 106 w 118"/>
                  <a:gd name="T101" fmla="*/ 98 h 199"/>
                  <a:gd name="T102" fmla="*/ 109 w 118"/>
                  <a:gd name="T103" fmla="*/ 93 h 199"/>
                  <a:gd name="T104" fmla="*/ 104 w 118"/>
                  <a:gd name="T105" fmla="*/ 80 h 199"/>
                  <a:gd name="T106" fmla="*/ 101 w 118"/>
                  <a:gd name="T107" fmla="*/ 73 h 199"/>
                  <a:gd name="T108" fmla="*/ 94 w 118"/>
                  <a:gd name="T109" fmla="*/ 70 h 199"/>
                  <a:gd name="T110" fmla="*/ 85 w 118"/>
                  <a:gd name="T111" fmla="*/ 60 h 199"/>
                  <a:gd name="T112" fmla="*/ 88 w 118"/>
                  <a:gd name="T113" fmla="*/ 51 h 199"/>
                  <a:gd name="T114" fmla="*/ 95 w 118"/>
                  <a:gd name="T115" fmla="*/ 53 h 199"/>
                  <a:gd name="T116" fmla="*/ 99 w 118"/>
                  <a:gd name="T117" fmla="*/ 51 h 199"/>
                  <a:gd name="T118" fmla="*/ 109 w 118"/>
                  <a:gd name="T119" fmla="*/ 52 h 199"/>
                  <a:gd name="T120" fmla="*/ 99 w 118"/>
                  <a:gd name="T121" fmla="*/ 36 h 199"/>
                  <a:gd name="T122" fmla="*/ 99 w 118"/>
                  <a:gd name="T123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" h="199">
                    <a:moveTo>
                      <a:pt x="99" y="36"/>
                    </a:moveTo>
                    <a:lnTo>
                      <a:pt x="100" y="23"/>
                    </a:lnTo>
                    <a:lnTo>
                      <a:pt x="99" y="1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8" y="7"/>
                    </a:lnTo>
                    <a:lnTo>
                      <a:pt x="94" y="14"/>
                    </a:lnTo>
                    <a:lnTo>
                      <a:pt x="92" y="18"/>
                    </a:lnTo>
                    <a:lnTo>
                      <a:pt x="92" y="23"/>
                    </a:lnTo>
                    <a:lnTo>
                      <a:pt x="78" y="37"/>
                    </a:lnTo>
                    <a:lnTo>
                      <a:pt x="74" y="49"/>
                    </a:lnTo>
                    <a:lnTo>
                      <a:pt x="73" y="58"/>
                    </a:lnTo>
                    <a:lnTo>
                      <a:pt x="69" y="62"/>
                    </a:lnTo>
                    <a:lnTo>
                      <a:pt x="66" y="74"/>
                    </a:lnTo>
                    <a:lnTo>
                      <a:pt x="57" y="81"/>
                    </a:lnTo>
                    <a:lnTo>
                      <a:pt x="55" y="91"/>
                    </a:lnTo>
                    <a:lnTo>
                      <a:pt x="52" y="98"/>
                    </a:lnTo>
                    <a:lnTo>
                      <a:pt x="50" y="105"/>
                    </a:lnTo>
                    <a:lnTo>
                      <a:pt x="40" y="111"/>
                    </a:lnTo>
                    <a:lnTo>
                      <a:pt x="31" y="104"/>
                    </a:lnTo>
                    <a:lnTo>
                      <a:pt x="25" y="104"/>
                    </a:lnTo>
                    <a:lnTo>
                      <a:pt x="15" y="114"/>
                    </a:lnTo>
                    <a:lnTo>
                      <a:pt x="11" y="115"/>
                    </a:lnTo>
                    <a:lnTo>
                      <a:pt x="4" y="132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4" y="152"/>
                    </a:lnTo>
                    <a:lnTo>
                      <a:pt x="7" y="160"/>
                    </a:lnTo>
                    <a:lnTo>
                      <a:pt x="14" y="163"/>
                    </a:lnTo>
                    <a:lnTo>
                      <a:pt x="20" y="174"/>
                    </a:lnTo>
                    <a:lnTo>
                      <a:pt x="18" y="188"/>
                    </a:lnTo>
                    <a:lnTo>
                      <a:pt x="43" y="189"/>
                    </a:lnTo>
                    <a:lnTo>
                      <a:pt x="51" y="188"/>
                    </a:lnTo>
                    <a:lnTo>
                      <a:pt x="60" y="190"/>
                    </a:lnTo>
                    <a:lnTo>
                      <a:pt x="70" y="188"/>
                    </a:lnTo>
                    <a:lnTo>
                      <a:pt x="72" y="189"/>
                    </a:lnTo>
                    <a:lnTo>
                      <a:pt x="92" y="190"/>
                    </a:lnTo>
                    <a:lnTo>
                      <a:pt x="104" y="195"/>
                    </a:lnTo>
                    <a:lnTo>
                      <a:pt x="117" y="199"/>
                    </a:lnTo>
                    <a:lnTo>
                      <a:pt x="118" y="189"/>
                    </a:lnTo>
                    <a:lnTo>
                      <a:pt x="116" y="184"/>
                    </a:lnTo>
                    <a:lnTo>
                      <a:pt x="116" y="176"/>
                    </a:lnTo>
                    <a:lnTo>
                      <a:pt x="109" y="170"/>
                    </a:lnTo>
                    <a:lnTo>
                      <a:pt x="102" y="161"/>
                    </a:lnTo>
                    <a:lnTo>
                      <a:pt x="101" y="155"/>
                    </a:lnTo>
                    <a:lnTo>
                      <a:pt x="94" y="145"/>
                    </a:lnTo>
                    <a:lnTo>
                      <a:pt x="95" y="140"/>
                    </a:lnTo>
                    <a:lnTo>
                      <a:pt x="93" y="132"/>
                    </a:lnTo>
                    <a:lnTo>
                      <a:pt x="95" y="118"/>
                    </a:lnTo>
                    <a:lnTo>
                      <a:pt x="98" y="116"/>
                    </a:lnTo>
                    <a:lnTo>
                      <a:pt x="106" y="98"/>
                    </a:lnTo>
                    <a:lnTo>
                      <a:pt x="109" y="93"/>
                    </a:lnTo>
                    <a:lnTo>
                      <a:pt x="104" y="80"/>
                    </a:lnTo>
                    <a:lnTo>
                      <a:pt x="101" y="73"/>
                    </a:lnTo>
                    <a:lnTo>
                      <a:pt x="94" y="70"/>
                    </a:lnTo>
                    <a:lnTo>
                      <a:pt x="85" y="60"/>
                    </a:lnTo>
                    <a:lnTo>
                      <a:pt x="88" y="51"/>
                    </a:lnTo>
                    <a:lnTo>
                      <a:pt x="95" y="53"/>
                    </a:lnTo>
                    <a:lnTo>
                      <a:pt x="99" y="51"/>
                    </a:lnTo>
                    <a:lnTo>
                      <a:pt x="109" y="52"/>
                    </a:lnTo>
                    <a:lnTo>
                      <a:pt x="99" y="36"/>
                    </a:lnTo>
                    <a:lnTo>
                      <a:pt x="99" y="3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35">
                <a:extLst>
                  <a:ext uri="{FF2B5EF4-FFF2-40B4-BE49-F238E27FC236}">
                    <a16:creationId xmlns:a16="http://schemas.microsoft.com/office/drawing/2014/main" id="{B19B0203-AB98-9011-1FB5-FEE294508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2671"/>
                <a:ext cx="300" cy="329"/>
              </a:xfrm>
              <a:custGeom>
                <a:avLst/>
                <a:gdLst>
                  <a:gd name="T0" fmla="*/ 206 w 300"/>
                  <a:gd name="T1" fmla="*/ 1 h 329"/>
                  <a:gd name="T2" fmla="*/ 193 w 300"/>
                  <a:gd name="T3" fmla="*/ 3 h 329"/>
                  <a:gd name="T4" fmla="*/ 166 w 300"/>
                  <a:gd name="T5" fmla="*/ 11 h 329"/>
                  <a:gd name="T6" fmla="*/ 138 w 300"/>
                  <a:gd name="T7" fmla="*/ 17 h 329"/>
                  <a:gd name="T8" fmla="*/ 107 w 300"/>
                  <a:gd name="T9" fmla="*/ 10 h 329"/>
                  <a:gd name="T10" fmla="*/ 98 w 300"/>
                  <a:gd name="T11" fmla="*/ 42 h 329"/>
                  <a:gd name="T12" fmla="*/ 89 w 300"/>
                  <a:gd name="T13" fmla="*/ 78 h 329"/>
                  <a:gd name="T14" fmla="*/ 86 w 300"/>
                  <a:gd name="T15" fmla="*/ 101 h 329"/>
                  <a:gd name="T16" fmla="*/ 68 w 300"/>
                  <a:gd name="T17" fmla="*/ 124 h 329"/>
                  <a:gd name="T18" fmla="*/ 57 w 300"/>
                  <a:gd name="T19" fmla="*/ 162 h 329"/>
                  <a:gd name="T20" fmla="*/ 33 w 300"/>
                  <a:gd name="T21" fmla="*/ 179 h 329"/>
                  <a:gd name="T22" fmla="*/ 17 w 300"/>
                  <a:gd name="T23" fmla="*/ 180 h 329"/>
                  <a:gd name="T24" fmla="*/ 5 w 300"/>
                  <a:gd name="T25" fmla="*/ 187 h 329"/>
                  <a:gd name="T26" fmla="*/ 3 w 300"/>
                  <a:gd name="T27" fmla="*/ 202 h 329"/>
                  <a:gd name="T28" fmla="*/ 19 w 300"/>
                  <a:gd name="T29" fmla="*/ 198 h 329"/>
                  <a:gd name="T30" fmla="*/ 74 w 300"/>
                  <a:gd name="T31" fmla="*/ 221 h 329"/>
                  <a:gd name="T32" fmla="*/ 93 w 300"/>
                  <a:gd name="T33" fmla="*/ 235 h 329"/>
                  <a:gd name="T34" fmla="*/ 110 w 300"/>
                  <a:gd name="T35" fmla="*/ 231 h 329"/>
                  <a:gd name="T36" fmla="*/ 124 w 300"/>
                  <a:gd name="T37" fmla="*/ 217 h 329"/>
                  <a:gd name="T38" fmla="*/ 150 w 300"/>
                  <a:gd name="T39" fmla="*/ 223 h 329"/>
                  <a:gd name="T40" fmla="*/ 151 w 300"/>
                  <a:gd name="T41" fmla="*/ 252 h 329"/>
                  <a:gd name="T42" fmla="*/ 156 w 300"/>
                  <a:gd name="T43" fmla="*/ 291 h 329"/>
                  <a:gd name="T44" fmla="*/ 176 w 300"/>
                  <a:gd name="T45" fmla="*/ 286 h 329"/>
                  <a:gd name="T46" fmla="*/ 189 w 300"/>
                  <a:gd name="T47" fmla="*/ 293 h 329"/>
                  <a:gd name="T48" fmla="*/ 212 w 300"/>
                  <a:gd name="T49" fmla="*/ 303 h 329"/>
                  <a:gd name="T50" fmla="*/ 237 w 300"/>
                  <a:gd name="T51" fmla="*/ 310 h 329"/>
                  <a:gd name="T52" fmla="*/ 261 w 300"/>
                  <a:gd name="T53" fmla="*/ 329 h 329"/>
                  <a:gd name="T54" fmla="*/ 268 w 300"/>
                  <a:gd name="T55" fmla="*/ 313 h 329"/>
                  <a:gd name="T56" fmla="*/ 255 w 300"/>
                  <a:gd name="T57" fmla="*/ 285 h 329"/>
                  <a:gd name="T58" fmla="*/ 259 w 300"/>
                  <a:gd name="T59" fmla="*/ 245 h 329"/>
                  <a:gd name="T60" fmla="*/ 288 w 300"/>
                  <a:gd name="T61" fmla="*/ 241 h 329"/>
                  <a:gd name="T62" fmla="*/ 282 w 300"/>
                  <a:gd name="T63" fmla="*/ 223 h 329"/>
                  <a:gd name="T64" fmla="*/ 270 w 300"/>
                  <a:gd name="T65" fmla="*/ 194 h 329"/>
                  <a:gd name="T66" fmla="*/ 270 w 300"/>
                  <a:gd name="T67" fmla="*/ 155 h 329"/>
                  <a:gd name="T68" fmla="*/ 267 w 300"/>
                  <a:gd name="T69" fmla="*/ 134 h 329"/>
                  <a:gd name="T70" fmla="*/ 275 w 300"/>
                  <a:gd name="T71" fmla="*/ 117 h 329"/>
                  <a:gd name="T72" fmla="*/ 279 w 300"/>
                  <a:gd name="T73" fmla="*/ 83 h 329"/>
                  <a:gd name="T74" fmla="*/ 294 w 300"/>
                  <a:gd name="T75" fmla="*/ 61 h 329"/>
                  <a:gd name="T76" fmla="*/ 294 w 300"/>
                  <a:gd name="T77" fmla="*/ 31 h 329"/>
                  <a:gd name="T78" fmla="*/ 276 w 300"/>
                  <a:gd name="T79" fmla="*/ 12 h 329"/>
                  <a:gd name="T80" fmla="*/ 256 w 300"/>
                  <a:gd name="T81" fmla="*/ 17 h 329"/>
                  <a:gd name="T82" fmla="*/ 234 w 300"/>
                  <a:gd name="T83" fmla="*/ 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0" h="329">
                    <a:moveTo>
                      <a:pt x="224" y="2"/>
                    </a:moveTo>
                    <a:lnTo>
                      <a:pt x="212" y="0"/>
                    </a:lnTo>
                    <a:lnTo>
                      <a:pt x="206" y="1"/>
                    </a:lnTo>
                    <a:lnTo>
                      <a:pt x="204" y="6"/>
                    </a:lnTo>
                    <a:lnTo>
                      <a:pt x="199" y="6"/>
                    </a:lnTo>
                    <a:lnTo>
                      <a:pt x="193" y="3"/>
                    </a:lnTo>
                    <a:lnTo>
                      <a:pt x="175" y="11"/>
                    </a:lnTo>
                    <a:lnTo>
                      <a:pt x="168" y="10"/>
                    </a:lnTo>
                    <a:lnTo>
                      <a:pt x="166" y="11"/>
                    </a:lnTo>
                    <a:lnTo>
                      <a:pt x="161" y="22"/>
                    </a:lnTo>
                    <a:lnTo>
                      <a:pt x="149" y="18"/>
                    </a:lnTo>
                    <a:lnTo>
                      <a:pt x="138" y="17"/>
                    </a:lnTo>
                    <a:lnTo>
                      <a:pt x="128" y="10"/>
                    </a:lnTo>
                    <a:lnTo>
                      <a:pt x="115" y="4"/>
                    </a:lnTo>
                    <a:lnTo>
                      <a:pt x="107" y="10"/>
                    </a:lnTo>
                    <a:lnTo>
                      <a:pt x="100" y="19"/>
                    </a:lnTo>
                    <a:lnTo>
                      <a:pt x="99" y="31"/>
                    </a:lnTo>
                    <a:lnTo>
                      <a:pt x="98" y="42"/>
                    </a:lnTo>
                    <a:lnTo>
                      <a:pt x="94" y="51"/>
                    </a:lnTo>
                    <a:lnTo>
                      <a:pt x="91" y="62"/>
                    </a:lnTo>
                    <a:lnTo>
                      <a:pt x="89" y="78"/>
                    </a:lnTo>
                    <a:lnTo>
                      <a:pt x="90" y="88"/>
                    </a:lnTo>
                    <a:lnTo>
                      <a:pt x="87" y="94"/>
                    </a:lnTo>
                    <a:lnTo>
                      <a:pt x="86" y="101"/>
                    </a:lnTo>
                    <a:lnTo>
                      <a:pt x="85" y="107"/>
                    </a:lnTo>
                    <a:lnTo>
                      <a:pt x="75" y="115"/>
                    </a:lnTo>
                    <a:lnTo>
                      <a:pt x="68" y="124"/>
                    </a:lnTo>
                    <a:lnTo>
                      <a:pt x="61" y="142"/>
                    </a:lnTo>
                    <a:lnTo>
                      <a:pt x="61" y="156"/>
                    </a:lnTo>
                    <a:lnTo>
                      <a:pt x="57" y="162"/>
                    </a:lnTo>
                    <a:lnTo>
                      <a:pt x="48" y="170"/>
                    </a:lnTo>
                    <a:lnTo>
                      <a:pt x="38" y="182"/>
                    </a:lnTo>
                    <a:lnTo>
                      <a:pt x="33" y="179"/>
                    </a:lnTo>
                    <a:lnTo>
                      <a:pt x="31" y="174"/>
                    </a:lnTo>
                    <a:lnTo>
                      <a:pt x="23" y="173"/>
                    </a:lnTo>
                    <a:lnTo>
                      <a:pt x="17" y="180"/>
                    </a:lnTo>
                    <a:lnTo>
                      <a:pt x="13" y="178"/>
                    </a:lnTo>
                    <a:lnTo>
                      <a:pt x="7" y="182"/>
                    </a:lnTo>
                    <a:lnTo>
                      <a:pt x="5" y="187"/>
                    </a:lnTo>
                    <a:lnTo>
                      <a:pt x="5" y="194"/>
                    </a:lnTo>
                    <a:lnTo>
                      <a:pt x="0" y="196"/>
                    </a:lnTo>
                    <a:lnTo>
                      <a:pt x="3" y="202"/>
                    </a:lnTo>
                    <a:lnTo>
                      <a:pt x="9" y="199"/>
                    </a:lnTo>
                    <a:lnTo>
                      <a:pt x="14" y="200"/>
                    </a:lnTo>
                    <a:lnTo>
                      <a:pt x="19" y="198"/>
                    </a:lnTo>
                    <a:lnTo>
                      <a:pt x="66" y="198"/>
                    </a:lnTo>
                    <a:lnTo>
                      <a:pt x="69" y="211"/>
                    </a:lnTo>
                    <a:lnTo>
                      <a:pt x="74" y="221"/>
                    </a:lnTo>
                    <a:lnTo>
                      <a:pt x="77" y="228"/>
                    </a:lnTo>
                    <a:lnTo>
                      <a:pt x="83" y="237"/>
                    </a:lnTo>
                    <a:lnTo>
                      <a:pt x="93" y="235"/>
                    </a:lnTo>
                    <a:lnTo>
                      <a:pt x="99" y="233"/>
                    </a:lnTo>
                    <a:lnTo>
                      <a:pt x="107" y="235"/>
                    </a:lnTo>
                    <a:lnTo>
                      <a:pt x="110" y="231"/>
                    </a:lnTo>
                    <a:lnTo>
                      <a:pt x="114" y="221"/>
                    </a:lnTo>
                    <a:lnTo>
                      <a:pt x="124" y="220"/>
                    </a:lnTo>
                    <a:lnTo>
                      <a:pt x="124" y="217"/>
                    </a:lnTo>
                    <a:lnTo>
                      <a:pt x="133" y="217"/>
                    </a:lnTo>
                    <a:lnTo>
                      <a:pt x="131" y="223"/>
                    </a:lnTo>
                    <a:lnTo>
                      <a:pt x="150" y="223"/>
                    </a:lnTo>
                    <a:lnTo>
                      <a:pt x="150" y="234"/>
                    </a:lnTo>
                    <a:lnTo>
                      <a:pt x="154" y="241"/>
                    </a:lnTo>
                    <a:lnTo>
                      <a:pt x="151" y="252"/>
                    </a:lnTo>
                    <a:lnTo>
                      <a:pt x="152" y="263"/>
                    </a:lnTo>
                    <a:lnTo>
                      <a:pt x="157" y="269"/>
                    </a:lnTo>
                    <a:lnTo>
                      <a:pt x="156" y="291"/>
                    </a:lnTo>
                    <a:lnTo>
                      <a:pt x="160" y="289"/>
                    </a:lnTo>
                    <a:lnTo>
                      <a:pt x="166" y="289"/>
                    </a:lnTo>
                    <a:lnTo>
                      <a:pt x="176" y="286"/>
                    </a:lnTo>
                    <a:lnTo>
                      <a:pt x="184" y="288"/>
                    </a:lnTo>
                    <a:lnTo>
                      <a:pt x="189" y="288"/>
                    </a:lnTo>
                    <a:lnTo>
                      <a:pt x="189" y="293"/>
                    </a:lnTo>
                    <a:lnTo>
                      <a:pt x="197" y="293"/>
                    </a:lnTo>
                    <a:lnTo>
                      <a:pt x="207" y="295"/>
                    </a:lnTo>
                    <a:lnTo>
                      <a:pt x="212" y="303"/>
                    </a:lnTo>
                    <a:lnTo>
                      <a:pt x="224" y="305"/>
                    </a:lnTo>
                    <a:lnTo>
                      <a:pt x="234" y="300"/>
                    </a:lnTo>
                    <a:lnTo>
                      <a:pt x="237" y="310"/>
                    </a:lnTo>
                    <a:lnTo>
                      <a:pt x="249" y="312"/>
                    </a:lnTo>
                    <a:lnTo>
                      <a:pt x="255" y="319"/>
                    </a:lnTo>
                    <a:lnTo>
                      <a:pt x="261" y="329"/>
                    </a:lnTo>
                    <a:lnTo>
                      <a:pt x="273" y="329"/>
                    </a:lnTo>
                    <a:lnTo>
                      <a:pt x="272" y="310"/>
                    </a:lnTo>
                    <a:lnTo>
                      <a:pt x="268" y="313"/>
                    </a:lnTo>
                    <a:lnTo>
                      <a:pt x="256" y="306"/>
                    </a:lnTo>
                    <a:lnTo>
                      <a:pt x="253" y="303"/>
                    </a:lnTo>
                    <a:lnTo>
                      <a:pt x="255" y="285"/>
                    </a:lnTo>
                    <a:lnTo>
                      <a:pt x="259" y="264"/>
                    </a:lnTo>
                    <a:lnTo>
                      <a:pt x="255" y="256"/>
                    </a:lnTo>
                    <a:lnTo>
                      <a:pt x="259" y="245"/>
                    </a:lnTo>
                    <a:lnTo>
                      <a:pt x="264" y="243"/>
                    </a:lnTo>
                    <a:lnTo>
                      <a:pt x="285" y="240"/>
                    </a:lnTo>
                    <a:lnTo>
                      <a:pt x="288" y="241"/>
                    </a:lnTo>
                    <a:lnTo>
                      <a:pt x="289" y="238"/>
                    </a:lnTo>
                    <a:lnTo>
                      <a:pt x="284" y="233"/>
                    </a:lnTo>
                    <a:lnTo>
                      <a:pt x="282" y="223"/>
                    </a:lnTo>
                    <a:lnTo>
                      <a:pt x="273" y="213"/>
                    </a:lnTo>
                    <a:lnTo>
                      <a:pt x="268" y="200"/>
                    </a:lnTo>
                    <a:lnTo>
                      <a:pt x="270" y="194"/>
                    </a:lnTo>
                    <a:lnTo>
                      <a:pt x="266" y="183"/>
                    </a:lnTo>
                    <a:lnTo>
                      <a:pt x="269" y="154"/>
                    </a:lnTo>
                    <a:lnTo>
                      <a:pt x="270" y="155"/>
                    </a:lnTo>
                    <a:lnTo>
                      <a:pt x="269" y="152"/>
                    </a:lnTo>
                    <a:lnTo>
                      <a:pt x="266" y="144"/>
                    </a:lnTo>
                    <a:lnTo>
                      <a:pt x="267" y="134"/>
                    </a:lnTo>
                    <a:lnTo>
                      <a:pt x="269" y="133"/>
                    </a:lnTo>
                    <a:lnTo>
                      <a:pt x="270" y="122"/>
                    </a:lnTo>
                    <a:lnTo>
                      <a:pt x="275" y="117"/>
                    </a:lnTo>
                    <a:lnTo>
                      <a:pt x="275" y="104"/>
                    </a:lnTo>
                    <a:lnTo>
                      <a:pt x="278" y="97"/>
                    </a:lnTo>
                    <a:lnTo>
                      <a:pt x="279" y="83"/>
                    </a:lnTo>
                    <a:lnTo>
                      <a:pt x="282" y="75"/>
                    </a:lnTo>
                    <a:lnTo>
                      <a:pt x="289" y="65"/>
                    </a:lnTo>
                    <a:lnTo>
                      <a:pt x="294" y="61"/>
                    </a:lnTo>
                    <a:lnTo>
                      <a:pt x="300" y="54"/>
                    </a:lnTo>
                    <a:lnTo>
                      <a:pt x="293" y="52"/>
                    </a:lnTo>
                    <a:lnTo>
                      <a:pt x="294" y="31"/>
                    </a:lnTo>
                    <a:lnTo>
                      <a:pt x="294" y="31"/>
                    </a:lnTo>
                    <a:lnTo>
                      <a:pt x="280" y="19"/>
                    </a:lnTo>
                    <a:lnTo>
                      <a:pt x="276" y="12"/>
                    </a:lnTo>
                    <a:lnTo>
                      <a:pt x="268" y="15"/>
                    </a:lnTo>
                    <a:lnTo>
                      <a:pt x="260" y="14"/>
                    </a:lnTo>
                    <a:lnTo>
                      <a:pt x="256" y="17"/>
                    </a:lnTo>
                    <a:lnTo>
                      <a:pt x="249" y="15"/>
                    </a:lnTo>
                    <a:lnTo>
                      <a:pt x="239" y="1"/>
                    </a:lnTo>
                    <a:lnTo>
                      <a:pt x="234" y="2"/>
                    </a:lnTo>
                    <a:lnTo>
                      <a:pt x="224" y="2"/>
                    </a:lnTo>
                    <a:lnTo>
                      <a:pt x="224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36">
                <a:extLst>
                  <a:ext uri="{FF2B5EF4-FFF2-40B4-BE49-F238E27FC236}">
                    <a16:creationId xmlns:a16="http://schemas.microsoft.com/office/drawing/2014/main" id="{FCCA9EDB-4525-8ED1-0488-F644AFFF2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698"/>
                <a:ext cx="115" cy="156"/>
              </a:xfrm>
              <a:custGeom>
                <a:avLst/>
                <a:gdLst>
                  <a:gd name="T0" fmla="*/ 115 w 115"/>
                  <a:gd name="T1" fmla="*/ 4 h 156"/>
                  <a:gd name="T2" fmla="*/ 105 w 115"/>
                  <a:gd name="T3" fmla="*/ 3 h 156"/>
                  <a:gd name="T4" fmla="*/ 95 w 115"/>
                  <a:gd name="T5" fmla="*/ 0 h 156"/>
                  <a:gd name="T6" fmla="*/ 85 w 115"/>
                  <a:gd name="T7" fmla="*/ 9 h 156"/>
                  <a:gd name="T8" fmla="*/ 77 w 115"/>
                  <a:gd name="T9" fmla="*/ 26 h 156"/>
                  <a:gd name="T10" fmla="*/ 76 w 115"/>
                  <a:gd name="T11" fmla="*/ 36 h 156"/>
                  <a:gd name="T12" fmla="*/ 63 w 115"/>
                  <a:gd name="T13" fmla="*/ 32 h 156"/>
                  <a:gd name="T14" fmla="*/ 51 w 115"/>
                  <a:gd name="T15" fmla="*/ 27 h 156"/>
                  <a:gd name="T16" fmla="*/ 31 w 115"/>
                  <a:gd name="T17" fmla="*/ 26 h 156"/>
                  <a:gd name="T18" fmla="*/ 30 w 115"/>
                  <a:gd name="T19" fmla="*/ 34 h 156"/>
                  <a:gd name="T20" fmla="*/ 34 w 115"/>
                  <a:gd name="T21" fmla="*/ 43 h 156"/>
                  <a:gd name="T22" fmla="*/ 46 w 115"/>
                  <a:gd name="T23" fmla="*/ 41 h 156"/>
                  <a:gd name="T24" fmla="*/ 50 w 115"/>
                  <a:gd name="T25" fmla="*/ 45 h 156"/>
                  <a:gd name="T26" fmla="*/ 43 w 115"/>
                  <a:gd name="T27" fmla="*/ 66 h 156"/>
                  <a:gd name="T28" fmla="*/ 51 w 115"/>
                  <a:gd name="T29" fmla="*/ 76 h 156"/>
                  <a:gd name="T30" fmla="*/ 52 w 115"/>
                  <a:gd name="T31" fmla="*/ 90 h 156"/>
                  <a:gd name="T32" fmla="*/ 50 w 115"/>
                  <a:gd name="T33" fmla="*/ 102 h 156"/>
                  <a:gd name="T34" fmla="*/ 45 w 115"/>
                  <a:gd name="T35" fmla="*/ 111 h 156"/>
                  <a:gd name="T36" fmla="*/ 32 w 115"/>
                  <a:gd name="T37" fmla="*/ 109 h 156"/>
                  <a:gd name="T38" fmla="*/ 23 w 115"/>
                  <a:gd name="T39" fmla="*/ 101 h 156"/>
                  <a:gd name="T40" fmla="*/ 22 w 115"/>
                  <a:gd name="T41" fmla="*/ 109 h 156"/>
                  <a:gd name="T42" fmla="*/ 11 w 115"/>
                  <a:gd name="T43" fmla="*/ 111 h 156"/>
                  <a:gd name="T44" fmla="*/ 6 w 115"/>
                  <a:gd name="T45" fmla="*/ 115 h 156"/>
                  <a:gd name="T46" fmla="*/ 12 w 115"/>
                  <a:gd name="T47" fmla="*/ 127 h 156"/>
                  <a:gd name="T48" fmla="*/ 0 w 115"/>
                  <a:gd name="T49" fmla="*/ 137 h 156"/>
                  <a:gd name="T50" fmla="*/ 12 w 115"/>
                  <a:gd name="T51" fmla="*/ 156 h 156"/>
                  <a:gd name="T52" fmla="*/ 19 w 115"/>
                  <a:gd name="T53" fmla="*/ 148 h 156"/>
                  <a:gd name="T54" fmla="*/ 23 w 115"/>
                  <a:gd name="T55" fmla="*/ 146 h 156"/>
                  <a:gd name="T56" fmla="*/ 29 w 115"/>
                  <a:gd name="T57" fmla="*/ 151 h 156"/>
                  <a:gd name="T58" fmla="*/ 33 w 115"/>
                  <a:gd name="T59" fmla="*/ 153 h 156"/>
                  <a:gd name="T60" fmla="*/ 39 w 115"/>
                  <a:gd name="T61" fmla="*/ 146 h 156"/>
                  <a:gd name="T62" fmla="*/ 47 w 115"/>
                  <a:gd name="T63" fmla="*/ 147 h 156"/>
                  <a:gd name="T64" fmla="*/ 49 w 115"/>
                  <a:gd name="T65" fmla="*/ 152 h 156"/>
                  <a:gd name="T66" fmla="*/ 54 w 115"/>
                  <a:gd name="T67" fmla="*/ 155 h 156"/>
                  <a:gd name="T68" fmla="*/ 64 w 115"/>
                  <a:gd name="T69" fmla="*/ 143 h 156"/>
                  <a:gd name="T70" fmla="*/ 73 w 115"/>
                  <a:gd name="T71" fmla="*/ 135 h 156"/>
                  <a:gd name="T72" fmla="*/ 77 w 115"/>
                  <a:gd name="T73" fmla="*/ 129 h 156"/>
                  <a:gd name="T74" fmla="*/ 77 w 115"/>
                  <a:gd name="T75" fmla="*/ 115 h 156"/>
                  <a:gd name="T76" fmla="*/ 84 w 115"/>
                  <a:gd name="T77" fmla="*/ 97 h 156"/>
                  <a:gd name="T78" fmla="*/ 91 w 115"/>
                  <a:gd name="T79" fmla="*/ 88 h 156"/>
                  <a:gd name="T80" fmla="*/ 101 w 115"/>
                  <a:gd name="T81" fmla="*/ 80 h 156"/>
                  <a:gd name="T82" fmla="*/ 102 w 115"/>
                  <a:gd name="T83" fmla="*/ 74 h 156"/>
                  <a:gd name="T84" fmla="*/ 103 w 115"/>
                  <a:gd name="T85" fmla="*/ 67 h 156"/>
                  <a:gd name="T86" fmla="*/ 106 w 115"/>
                  <a:gd name="T87" fmla="*/ 61 h 156"/>
                  <a:gd name="T88" fmla="*/ 105 w 115"/>
                  <a:gd name="T89" fmla="*/ 51 h 156"/>
                  <a:gd name="T90" fmla="*/ 107 w 115"/>
                  <a:gd name="T91" fmla="*/ 35 h 156"/>
                  <a:gd name="T92" fmla="*/ 110 w 115"/>
                  <a:gd name="T93" fmla="*/ 24 h 156"/>
                  <a:gd name="T94" fmla="*/ 114 w 115"/>
                  <a:gd name="T95" fmla="*/ 15 h 156"/>
                  <a:gd name="T96" fmla="*/ 115 w 115"/>
                  <a:gd name="T97" fmla="*/ 4 h 156"/>
                  <a:gd name="T98" fmla="*/ 115 w 115"/>
                  <a:gd name="T99" fmla="*/ 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5" h="156">
                    <a:moveTo>
                      <a:pt x="115" y="4"/>
                    </a:moveTo>
                    <a:lnTo>
                      <a:pt x="105" y="3"/>
                    </a:lnTo>
                    <a:lnTo>
                      <a:pt x="95" y="0"/>
                    </a:lnTo>
                    <a:lnTo>
                      <a:pt x="85" y="9"/>
                    </a:lnTo>
                    <a:lnTo>
                      <a:pt x="77" y="26"/>
                    </a:lnTo>
                    <a:lnTo>
                      <a:pt x="76" y="36"/>
                    </a:lnTo>
                    <a:lnTo>
                      <a:pt x="63" y="32"/>
                    </a:lnTo>
                    <a:lnTo>
                      <a:pt x="51" y="27"/>
                    </a:lnTo>
                    <a:lnTo>
                      <a:pt x="31" y="26"/>
                    </a:lnTo>
                    <a:lnTo>
                      <a:pt x="30" y="34"/>
                    </a:lnTo>
                    <a:lnTo>
                      <a:pt x="34" y="43"/>
                    </a:lnTo>
                    <a:lnTo>
                      <a:pt x="46" y="41"/>
                    </a:lnTo>
                    <a:lnTo>
                      <a:pt x="50" y="45"/>
                    </a:lnTo>
                    <a:lnTo>
                      <a:pt x="43" y="66"/>
                    </a:lnTo>
                    <a:lnTo>
                      <a:pt x="51" y="76"/>
                    </a:lnTo>
                    <a:lnTo>
                      <a:pt x="52" y="90"/>
                    </a:lnTo>
                    <a:lnTo>
                      <a:pt x="50" y="102"/>
                    </a:lnTo>
                    <a:lnTo>
                      <a:pt x="45" y="111"/>
                    </a:lnTo>
                    <a:lnTo>
                      <a:pt x="32" y="109"/>
                    </a:lnTo>
                    <a:lnTo>
                      <a:pt x="23" y="101"/>
                    </a:lnTo>
                    <a:lnTo>
                      <a:pt x="22" y="109"/>
                    </a:lnTo>
                    <a:lnTo>
                      <a:pt x="11" y="111"/>
                    </a:lnTo>
                    <a:lnTo>
                      <a:pt x="6" y="115"/>
                    </a:lnTo>
                    <a:lnTo>
                      <a:pt x="12" y="127"/>
                    </a:lnTo>
                    <a:lnTo>
                      <a:pt x="0" y="137"/>
                    </a:lnTo>
                    <a:lnTo>
                      <a:pt x="12" y="156"/>
                    </a:lnTo>
                    <a:lnTo>
                      <a:pt x="19" y="148"/>
                    </a:lnTo>
                    <a:lnTo>
                      <a:pt x="23" y="146"/>
                    </a:lnTo>
                    <a:lnTo>
                      <a:pt x="29" y="151"/>
                    </a:lnTo>
                    <a:lnTo>
                      <a:pt x="33" y="153"/>
                    </a:lnTo>
                    <a:lnTo>
                      <a:pt x="39" y="146"/>
                    </a:lnTo>
                    <a:lnTo>
                      <a:pt x="47" y="147"/>
                    </a:lnTo>
                    <a:lnTo>
                      <a:pt x="49" y="152"/>
                    </a:lnTo>
                    <a:lnTo>
                      <a:pt x="54" y="155"/>
                    </a:lnTo>
                    <a:lnTo>
                      <a:pt x="64" y="143"/>
                    </a:lnTo>
                    <a:lnTo>
                      <a:pt x="73" y="135"/>
                    </a:lnTo>
                    <a:lnTo>
                      <a:pt x="77" y="129"/>
                    </a:lnTo>
                    <a:lnTo>
                      <a:pt x="77" y="115"/>
                    </a:lnTo>
                    <a:lnTo>
                      <a:pt x="84" y="97"/>
                    </a:lnTo>
                    <a:lnTo>
                      <a:pt x="91" y="88"/>
                    </a:lnTo>
                    <a:lnTo>
                      <a:pt x="101" y="80"/>
                    </a:lnTo>
                    <a:lnTo>
                      <a:pt x="102" y="74"/>
                    </a:lnTo>
                    <a:lnTo>
                      <a:pt x="103" y="67"/>
                    </a:lnTo>
                    <a:lnTo>
                      <a:pt x="106" y="61"/>
                    </a:lnTo>
                    <a:lnTo>
                      <a:pt x="105" y="51"/>
                    </a:lnTo>
                    <a:lnTo>
                      <a:pt x="107" y="35"/>
                    </a:lnTo>
                    <a:lnTo>
                      <a:pt x="110" y="24"/>
                    </a:lnTo>
                    <a:lnTo>
                      <a:pt x="114" y="15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37">
                <a:extLst>
                  <a:ext uri="{FF2B5EF4-FFF2-40B4-BE49-F238E27FC236}">
                    <a16:creationId xmlns:a16="http://schemas.microsoft.com/office/drawing/2014/main" id="{A6D3AE8A-6103-18D0-0BDB-27FDE0B7C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2543"/>
                <a:ext cx="191" cy="298"/>
              </a:xfrm>
              <a:custGeom>
                <a:avLst/>
                <a:gdLst>
                  <a:gd name="T0" fmla="*/ 131 w 191"/>
                  <a:gd name="T1" fmla="*/ 6 h 298"/>
                  <a:gd name="T2" fmla="*/ 122 w 191"/>
                  <a:gd name="T3" fmla="*/ 0 h 298"/>
                  <a:gd name="T4" fmla="*/ 107 w 191"/>
                  <a:gd name="T5" fmla="*/ 13 h 298"/>
                  <a:gd name="T6" fmla="*/ 82 w 191"/>
                  <a:gd name="T7" fmla="*/ 20 h 298"/>
                  <a:gd name="T8" fmla="*/ 71 w 191"/>
                  <a:gd name="T9" fmla="*/ 24 h 298"/>
                  <a:gd name="T10" fmla="*/ 58 w 191"/>
                  <a:gd name="T11" fmla="*/ 48 h 298"/>
                  <a:gd name="T12" fmla="*/ 51 w 191"/>
                  <a:gd name="T13" fmla="*/ 55 h 298"/>
                  <a:gd name="T14" fmla="*/ 30 w 191"/>
                  <a:gd name="T15" fmla="*/ 67 h 298"/>
                  <a:gd name="T16" fmla="*/ 32 w 191"/>
                  <a:gd name="T17" fmla="*/ 80 h 298"/>
                  <a:gd name="T18" fmla="*/ 23 w 191"/>
                  <a:gd name="T19" fmla="*/ 84 h 298"/>
                  <a:gd name="T20" fmla="*/ 27 w 191"/>
                  <a:gd name="T21" fmla="*/ 102 h 298"/>
                  <a:gd name="T22" fmla="*/ 25 w 191"/>
                  <a:gd name="T23" fmla="*/ 122 h 298"/>
                  <a:gd name="T24" fmla="*/ 25 w 191"/>
                  <a:gd name="T25" fmla="*/ 149 h 298"/>
                  <a:gd name="T26" fmla="*/ 25 w 191"/>
                  <a:gd name="T27" fmla="*/ 162 h 298"/>
                  <a:gd name="T28" fmla="*/ 9 w 191"/>
                  <a:gd name="T29" fmla="*/ 175 h 298"/>
                  <a:gd name="T30" fmla="*/ 7 w 191"/>
                  <a:gd name="T31" fmla="*/ 190 h 298"/>
                  <a:gd name="T32" fmla="*/ 2 w 191"/>
                  <a:gd name="T33" fmla="*/ 197 h 298"/>
                  <a:gd name="T34" fmla="*/ 21 w 191"/>
                  <a:gd name="T35" fmla="*/ 207 h 298"/>
                  <a:gd name="T36" fmla="*/ 38 w 191"/>
                  <a:gd name="T37" fmla="*/ 217 h 298"/>
                  <a:gd name="T38" fmla="*/ 51 w 191"/>
                  <a:gd name="T39" fmla="*/ 219 h 298"/>
                  <a:gd name="T40" fmla="*/ 61 w 191"/>
                  <a:gd name="T41" fmla="*/ 222 h 298"/>
                  <a:gd name="T42" fmla="*/ 77 w 191"/>
                  <a:gd name="T43" fmla="*/ 239 h 298"/>
                  <a:gd name="T44" fmla="*/ 94 w 191"/>
                  <a:gd name="T45" fmla="*/ 263 h 298"/>
                  <a:gd name="T46" fmla="*/ 114 w 191"/>
                  <a:gd name="T47" fmla="*/ 260 h 298"/>
                  <a:gd name="T48" fmla="*/ 129 w 191"/>
                  <a:gd name="T49" fmla="*/ 261 h 298"/>
                  <a:gd name="T50" fmla="*/ 132 w 191"/>
                  <a:gd name="T51" fmla="*/ 288 h 298"/>
                  <a:gd name="T52" fmla="*/ 144 w 191"/>
                  <a:gd name="T53" fmla="*/ 298 h 298"/>
                  <a:gd name="T54" fmla="*/ 151 w 191"/>
                  <a:gd name="T55" fmla="*/ 241 h 298"/>
                  <a:gd name="T56" fmla="*/ 142 w 191"/>
                  <a:gd name="T57" fmla="*/ 224 h 298"/>
                  <a:gd name="T58" fmla="*/ 151 w 191"/>
                  <a:gd name="T59" fmla="*/ 209 h 298"/>
                  <a:gd name="T60" fmla="*/ 154 w 191"/>
                  <a:gd name="T61" fmla="*/ 204 h 298"/>
                  <a:gd name="T62" fmla="*/ 145 w 191"/>
                  <a:gd name="T63" fmla="*/ 191 h 298"/>
                  <a:gd name="T64" fmla="*/ 181 w 191"/>
                  <a:gd name="T65" fmla="*/ 185 h 298"/>
                  <a:gd name="T66" fmla="*/ 188 w 191"/>
                  <a:gd name="T67" fmla="*/ 201 h 298"/>
                  <a:gd name="T68" fmla="*/ 186 w 191"/>
                  <a:gd name="T69" fmla="*/ 181 h 298"/>
                  <a:gd name="T70" fmla="*/ 177 w 191"/>
                  <a:gd name="T71" fmla="*/ 171 h 298"/>
                  <a:gd name="T72" fmla="*/ 184 w 191"/>
                  <a:gd name="T73" fmla="*/ 158 h 298"/>
                  <a:gd name="T74" fmla="*/ 177 w 191"/>
                  <a:gd name="T75" fmla="*/ 141 h 298"/>
                  <a:gd name="T76" fmla="*/ 182 w 191"/>
                  <a:gd name="T77" fmla="*/ 122 h 298"/>
                  <a:gd name="T78" fmla="*/ 180 w 191"/>
                  <a:gd name="T79" fmla="*/ 110 h 298"/>
                  <a:gd name="T80" fmla="*/ 160 w 191"/>
                  <a:gd name="T81" fmla="*/ 111 h 298"/>
                  <a:gd name="T82" fmla="*/ 143 w 191"/>
                  <a:gd name="T83" fmla="*/ 98 h 298"/>
                  <a:gd name="T84" fmla="*/ 114 w 191"/>
                  <a:gd name="T85" fmla="*/ 97 h 298"/>
                  <a:gd name="T86" fmla="*/ 107 w 191"/>
                  <a:gd name="T87" fmla="*/ 90 h 298"/>
                  <a:gd name="T88" fmla="*/ 108 w 191"/>
                  <a:gd name="T89" fmla="*/ 79 h 298"/>
                  <a:gd name="T90" fmla="*/ 104 w 191"/>
                  <a:gd name="T91" fmla="*/ 68 h 298"/>
                  <a:gd name="T92" fmla="*/ 94 w 191"/>
                  <a:gd name="T93" fmla="*/ 59 h 298"/>
                  <a:gd name="T94" fmla="*/ 102 w 191"/>
                  <a:gd name="T95" fmla="*/ 36 h 298"/>
                  <a:gd name="T96" fmla="*/ 113 w 191"/>
                  <a:gd name="T97" fmla="*/ 24 h 298"/>
                  <a:gd name="T98" fmla="*/ 128 w 191"/>
                  <a:gd name="T99" fmla="*/ 12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1" h="298">
                    <a:moveTo>
                      <a:pt x="128" y="12"/>
                    </a:moveTo>
                    <a:lnTo>
                      <a:pt x="131" y="6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4" y="8"/>
                    </a:lnTo>
                    <a:lnTo>
                      <a:pt x="107" y="13"/>
                    </a:lnTo>
                    <a:lnTo>
                      <a:pt x="95" y="22"/>
                    </a:lnTo>
                    <a:lnTo>
                      <a:pt x="82" y="20"/>
                    </a:lnTo>
                    <a:lnTo>
                      <a:pt x="81" y="24"/>
                    </a:lnTo>
                    <a:lnTo>
                      <a:pt x="71" y="24"/>
                    </a:lnTo>
                    <a:lnTo>
                      <a:pt x="62" y="32"/>
                    </a:lnTo>
                    <a:lnTo>
                      <a:pt x="58" y="48"/>
                    </a:lnTo>
                    <a:lnTo>
                      <a:pt x="58" y="53"/>
                    </a:lnTo>
                    <a:lnTo>
                      <a:pt x="51" y="55"/>
                    </a:lnTo>
                    <a:lnTo>
                      <a:pt x="39" y="68"/>
                    </a:lnTo>
                    <a:lnTo>
                      <a:pt x="30" y="67"/>
                    </a:lnTo>
                    <a:lnTo>
                      <a:pt x="28" y="70"/>
                    </a:lnTo>
                    <a:lnTo>
                      <a:pt x="32" y="80"/>
                    </a:lnTo>
                    <a:lnTo>
                      <a:pt x="28" y="85"/>
                    </a:lnTo>
                    <a:lnTo>
                      <a:pt x="23" y="84"/>
                    </a:lnTo>
                    <a:lnTo>
                      <a:pt x="21" y="93"/>
                    </a:lnTo>
                    <a:lnTo>
                      <a:pt x="27" y="102"/>
                    </a:lnTo>
                    <a:lnTo>
                      <a:pt x="29" y="117"/>
                    </a:lnTo>
                    <a:lnTo>
                      <a:pt x="25" y="122"/>
                    </a:lnTo>
                    <a:lnTo>
                      <a:pt x="28" y="138"/>
                    </a:lnTo>
                    <a:lnTo>
                      <a:pt x="25" y="149"/>
                    </a:lnTo>
                    <a:lnTo>
                      <a:pt x="30" y="153"/>
                    </a:lnTo>
                    <a:lnTo>
                      <a:pt x="25" y="162"/>
                    </a:lnTo>
                    <a:lnTo>
                      <a:pt x="18" y="173"/>
                    </a:lnTo>
                    <a:lnTo>
                      <a:pt x="9" y="175"/>
                    </a:lnTo>
                    <a:lnTo>
                      <a:pt x="6" y="181"/>
                    </a:lnTo>
                    <a:lnTo>
                      <a:pt x="7" y="190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18" y="207"/>
                    </a:lnTo>
                    <a:lnTo>
                      <a:pt x="21" y="207"/>
                    </a:lnTo>
                    <a:lnTo>
                      <a:pt x="25" y="214"/>
                    </a:lnTo>
                    <a:lnTo>
                      <a:pt x="38" y="217"/>
                    </a:lnTo>
                    <a:lnTo>
                      <a:pt x="43" y="214"/>
                    </a:lnTo>
                    <a:lnTo>
                      <a:pt x="51" y="219"/>
                    </a:lnTo>
                    <a:lnTo>
                      <a:pt x="57" y="224"/>
                    </a:lnTo>
                    <a:lnTo>
                      <a:pt x="61" y="222"/>
                    </a:lnTo>
                    <a:lnTo>
                      <a:pt x="72" y="231"/>
                    </a:lnTo>
                    <a:lnTo>
                      <a:pt x="77" y="239"/>
                    </a:lnTo>
                    <a:lnTo>
                      <a:pt x="84" y="244"/>
                    </a:lnTo>
                    <a:lnTo>
                      <a:pt x="94" y="263"/>
                    </a:lnTo>
                    <a:lnTo>
                      <a:pt x="106" y="265"/>
                    </a:lnTo>
                    <a:lnTo>
                      <a:pt x="114" y="260"/>
                    </a:lnTo>
                    <a:lnTo>
                      <a:pt x="120" y="263"/>
                    </a:lnTo>
                    <a:lnTo>
                      <a:pt x="129" y="261"/>
                    </a:lnTo>
                    <a:lnTo>
                      <a:pt x="142" y="270"/>
                    </a:lnTo>
                    <a:lnTo>
                      <a:pt x="132" y="288"/>
                    </a:lnTo>
                    <a:lnTo>
                      <a:pt x="137" y="288"/>
                    </a:lnTo>
                    <a:lnTo>
                      <a:pt x="144" y="298"/>
                    </a:lnTo>
                    <a:lnTo>
                      <a:pt x="151" y="249"/>
                    </a:lnTo>
                    <a:lnTo>
                      <a:pt x="151" y="241"/>
                    </a:lnTo>
                    <a:lnTo>
                      <a:pt x="149" y="231"/>
                    </a:lnTo>
                    <a:lnTo>
                      <a:pt x="142" y="224"/>
                    </a:lnTo>
                    <a:lnTo>
                      <a:pt x="142" y="212"/>
                    </a:lnTo>
                    <a:lnTo>
                      <a:pt x="151" y="209"/>
                    </a:lnTo>
                    <a:lnTo>
                      <a:pt x="153" y="210"/>
                    </a:lnTo>
                    <a:lnTo>
                      <a:pt x="154" y="204"/>
                    </a:lnTo>
                    <a:lnTo>
                      <a:pt x="145" y="202"/>
                    </a:lnTo>
                    <a:lnTo>
                      <a:pt x="145" y="191"/>
                    </a:lnTo>
                    <a:lnTo>
                      <a:pt x="175" y="192"/>
                    </a:lnTo>
                    <a:lnTo>
                      <a:pt x="181" y="185"/>
                    </a:lnTo>
                    <a:lnTo>
                      <a:pt x="185" y="191"/>
                    </a:lnTo>
                    <a:lnTo>
                      <a:pt x="188" y="201"/>
                    </a:lnTo>
                    <a:lnTo>
                      <a:pt x="191" y="199"/>
                    </a:lnTo>
                    <a:lnTo>
                      <a:pt x="186" y="181"/>
                    </a:lnTo>
                    <a:lnTo>
                      <a:pt x="182" y="175"/>
                    </a:lnTo>
                    <a:lnTo>
                      <a:pt x="177" y="171"/>
                    </a:lnTo>
                    <a:lnTo>
                      <a:pt x="185" y="162"/>
                    </a:lnTo>
                    <a:lnTo>
                      <a:pt x="184" y="158"/>
                    </a:lnTo>
                    <a:lnTo>
                      <a:pt x="180" y="153"/>
                    </a:lnTo>
                    <a:lnTo>
                      <a:pt x="177" y="141"/>
                    </a:lnTo>
                    <a:lnTo>
                      <a:pt x="179" y="129"/>
                    </a:lnTo>
                    <a:lnTo>
                      <a:pt x="182" y="122"/>
                    </a:lnTo>
                    <a:lnTo>
                      <a:pt x="186" y="113"/>
                    </a:lnTo>
                    <a:lnTo>
                      <a:pt x="180" y="110"/>
                    </a:lnTo>
                    <a:lnTo>
                      <a:pt x="171" y="112"/>
                    </a:lnTo>
                    <a:lnTo>
                      <a:pt x="160" y="111"/>
                    </a:lnTo>
                    <a:lnTo>
                      <a:pt x="153" y="113"/>
                    </a:lnTo>
                    <a:lnTo>
                      <a:pt x="143" y="98"/>
                    </a:lnTo>
                    <a:lnTo>
                      <a:pt x="134" y="95"/>
                    </a:lnTo>
                    <a:lnTo>
                      <a:pt x="114" y="97"/>
                    </a:lnTo>
                    <a:lnTo>
                      <a:pt x="110" y="91"/>
                    </a:lnTo>
                    <a:lnTo>
                      <a:pt x="107" y="90"/>
                    </a:lnTo>
                    <a:lnTo>
                      <a:pt x="106" y="85"/>
                    </a:lnTo>
                    <a:lnTo>
                      <a:pt x="108" y="79"/>
                    </a:lnTo>
                    <a:lnTo>
                      <a:pt x="107" y="72"/>
                    </a:lnTo>
                    <a:lnTo>
                      <a:pt x="104" y="68"/>
                    </a:lnTo>
                    <a:lnTo>
                      <a:pt x="102" y="60"/>
                    </a:lnTo>
                    <a:lnTo>
                      <a:pt x="94" y="59"/>
                    </a:lnTo>
                    <a:lnTo>
                      <a:pt x="99" y="48"/>
                    </a:lnTo>
                    <a:lnTo>
                      <a:pt x="102" y="36"/>
                    </a:lnTo>
                    <a:lnTo>
                      <a:pt x="107" y="29"/>
                    </a:lnTo>
                    <a:lnTo>
                      <a:pt x="113" y="24"/>
                    </a:lnTo>
                    <a:lnTo>
                      <a:pt x="117" y="15"/>
                    </a:lnTo>
                    <a:lnTo>
                      <a:pt x="128" y="12"/>
                    </a:lnTo>
                    <a:lnTo>
                      <a:pt x="128" y="1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38">
                <a:extLst>
                  <a:ext uri="{FF2B5EF4-FFF2-40B4-BE49-F238E27FC236}">
                    <a16:creationId xmlns:a16="http://schemas.microsoft.com/office/drawing/2014/main" id="{803E699B-F32E-7C33-BDBD-8C49E4D72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2565"/>
                <a:ext cx="52" cy="53"/>
              </a:xfrm>
              <a:custGeom>
                <a:avLst/>
                <a:gdLst>
                  <a:gd name="T0" fmla="*/ 36 w 52"/>
                  <a:gd name="T1" fmla="*/ 5 h 53"/>
                  <a:gd name="T2" fmla="*/ 32 w 52"/>
                  <a:gd name="T3" fmla="*/ 9 h 53"/>
                  <a:gd name="T4" fmla="*/ 27 w 52"/>
                  <a:gd name="T5" fmla="*/ 7 h 53"/>
                  <a:gd name="T6" fmla="*/ 25 w 52"/>
                  <a:gd name="T7" fmla="*/ 4 h 53"/>
                  <a:gd name="T8" fmla="*/ 20 w 52"/>
                  <a:gd name="T9" fmla="*/ 3 h 53"/>
                  <a:gd name="T10" fmla="*/ 16 w 52"/>
                  <a:gd name="T11" fmla="*/ 5 h 53"/>
                  <a:gd name="T12" fmla="*/ 6 w 52"/>
                  <a:gd name="T13" fmla="*/ 0 h 53"/>
                  <a:gd name="T14" fmla="*/ 4 w 52"/>
                  <a:gd name="T15" fmla="*/ 2 h 53"/>
                  <a:gd name="T16" fmla="*/ 0 w 52"/>
                  <a:gd name="T17" fmla="*/ 5 h 53"/>
                  <a:gd name="T18" fmla="*/ 4 w 52"/>
                  <a:gd name="T19" fmla="*/ 8 h 53"/>
                  <a:gd name="T20" fmla="*/ 2 w 52"/>
                  <a:gd name="T21" fmla="*/ 14 h 53"/>
                  <a:gd name="T22" fmla="*/ 2 w 52"/>
                  <a:gd name="T23" fmla="*/ 19 h 53"/>
                  <a:gd name="T24" fmla="*/ 4 w 52"/>
                  <a:gd name="T25" fmla="*/ 23 h 53"/>
                  <a:gd name="T26" fmla="*/ 9 w 52"/>
                  <a:gd name="T27" fmla="*/ 24 h 53"/>
                  <a:gd name="T28" fmla="*/ 12 w 52"/>
                  <a:gd name="T29" fmla="*/ 30 h 53"/>
                  <a:gd name="T30" fmla="*/ 15 w 52"/>
                  <a:gd name="T31" fmla="*/ 25 h 53"/>
                  <a:gd name="T32" fmla="*/ 14 w 52"/>
                  <a:gd name="T33" fmla="*/ 20 h 53"/>
                  <a:gd name="T34" fmla="*/ 18 w 52"/>
                  <a:gd name="T35" fmla="*/ 23 h 53"/>
                  <a:gd name="T36" fmla="*/ 19 w 52"/>
                  <a:gd name="T37" fmla="*/ 28 h 53"/>
                  <a:gd name="T38" fmla="*/ 25 w 52"/>
                  <a:gd name="T39" fmla="*/ 30 h 53"/>
                  <a:gd name="T40" fmla="*/ 30 w 52"/>
                  <a:gd name="T41" fmla="*/ 34 h 53"/>
                  <a:gd name="T42" fmla="*/ 34 w 52"/>
                  <a:gd name="T43" fmla="*/ 38 h 53"/>
                  <a:gd name="T44" fmla="*/ 34 w 52"/>
                  <a:gd name="T45" fmla="*/ 42 h 53"/>
                  <a:gd name="T46" fmla="*/ 33 w 52"/>
                  <a:gd name="T47" fmla="*/ 45 h 53"/>
                  <a:gd name="T48" fmla="*/ 36 w 52"/>
                  <a:gd name="T49" fmla="*/ 49 h 53"/>
                  <a:gd name="T50" fmla="*/ 44 w 52"/>
                  <a:gd name="T51" fmla="*/ 53 h 53"/>
                  <a:gd name="T52" fmla="*/ 45 w 52"/>
                  <a:gd name="T53" fmla="*/ 49 h 53"/>
                  <a:gd name="T54" fmla="*/ 46 w 52"/>
                  <a:gd name="T55" fmla="*/ 46 h 53"/>
                  <a:gd name="T56" fmla="*/ 46 w 52"/>
                  <a:gd name="T57" fmla="*/ 42 h 53"/>
                  <a:gd name="T58" fmla="*/ 48 w 52"/>
                  <a:gd name="T59" fmla="*/ 41 h 53"/>
                  <a:gd name="T60" fmla="*/ 46 w 52"/>
                  <a:gd name="T61" fmla="*/ 38 h 53"/>
                  <a:gd name="T62" fmla="*/ 46 w 52"/>
                  <a:gd name="T63" fmla="*/ 31 h 53"/>
                  <a:gd name="T64" fmla="*/ 52 w 52"/>
                  <a:gd name="T65" fmla="*/ 29 h 53"/>
                  <a:gd name="T66" fmla="*/ 45 w 52"/>
                  <a:gd name="T67" fmla="*/ 21 h 53"/>
                  <a:gd name="T68" fmla="*/ 39 w 52"/>
                  <a:gd name="T69" fmla="*/ 14 h 53"/>
                  <a:gd name="T70" fmla="*/ 36 w 52"/>
                  <a:gd name="T71" fmla="*/ 5 h 53"/>
                  <a:gd name="T72" fmla="*/ 36 w 52"/>
                  <a:gd name="T73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53">
                    <a:moveTo>
                      <a:pt x="36" y="5"/>
                    </a:moveTo>
                    <a:lnTo>
                      <a:pt x="32" y="9"/>
                    </a:lnTo>
                    <a:lnTo>
                      <a:pt x="27" y="7"/>
                    </a:lnTo>
                    <a:lnTo>
                      <a:pt x="25" y="4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9" y="24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4" y="20"/>
                    </a:lnTo>
                    <a:lnTo>
                      <a:pt x="18" y="23"/>
                    </a:lnTo>
                    <a:lnTo>
                      <a:pt x="19" y="28"/>
                    </a:lnTo>
                    <a:lnTo>
                      <a:pt x="25" y="30"/>
                    </a:lnTo>
                    <a:lnTo>
                      <a:pt x="30" y="34"/>
                    </a:lnTo>
                    <a:lnTo>
                      <a:pt x="34" y="38"/>
                    </a:lnTo>
                    <a:lnTo>
                      <a:pt x="34" y="42"/>
                    </a:lnTo>
                    <a:lnTo>
                      <a:pt x="33" y="45"/>
                    </a:lnTo>
                    <a:lnTo>
                      <a:pt x="36" y="49"/>
                    </a:lnTo>
                    <a:lnTo>
                      <a:pt x="44" y="53"/>
                    </a:lnTo>
                    <a:lnTo>
                      <a:pt x="45" y="49"/>
                    </a:lnTo>
                    <a:lnTo>
                      <a:pt x="46" y="46"/>
                    </a:lnTo>
                    <a:lnTo>
                      <a:pt x="46" y="42"/>
                    </a:lnTo>
                    <a:lnTo>
                      <a:pt x="48" y="41"/>
                    </a:lnTo>
                    <a:lnTo>
                      <a:pt x="46" y="38"/>
                    </a:lnTo>
                    <a:lnTo>
                      <a:pt x="46" y="31"/>
                    </a:lnTo>
                    <a:lnTo>
                      <a:pt x="52" y="29"/>
                    </a:lnTo>
                    <a:lnTo>
                      <a:pt x="45" y="21"/>
                    </a:lnTo>
                    <a:lnTo>
                      <a:pt x="39" y="14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39">
                <a:extLst>
                  <a:ext uri="{FF2B5EF4-FFF2-40B4-BE49-F238E27FC236}">
                    <a16:creationId xmlns:a16="http://schemas.microsoft.com/office/drawing/2014/main" id="{2D2E1A0D-740E-29B7-7742-DC0DA2456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2352"/>
                <a:ext cx="163" cy="59"/>
              </a:xfrm>
              <a:custGeom>
                <a:avLst/>
                <a:gdLst>
                  <a:gd name="T0" fmla="*/ 83 w 163"/>
                  <a:gd name="T1" fmla="*/ 7 h 59"/>
                  <a:gd name="T2" fmla="*/ 69 w 163"/>
                  <a:gd name="T3" fmla="*/ 2 h 59"/>
                  <a:gd name="T4" fmla="*/ 57 w 163"/>
                  <a:gd name="T5" fmla="*/ 1 h 59"/>
                  <a:gd name="T6" fmla="*/ 44 w 163"/>
                  <a:gd name="T7" fmla="*/ 0 h 59"/>
                  <a:gd name="T8" fmla="*/ 40 w 163"/>
                  <a:gd name="T9" fmla="*/ 2 h 59"/>
                  <a:gd name="T10" fmla="*/ 28 w 163"/>
                  <a:gd name="T11" fmla="*/ 4 h 59"/>
                  <a:gd name="T12" fmla="*/ 20 w 163"/>
                  <a:gd name="T13" fmla="*/ 7 h 59"/>
                  <a:gd name="T14" fmla="*/ 12 w 163"/>
                  <a:gd name="T15" fmla="*/ 11 h 59"/>
                  <a:gd name="T16" fmla="*/ 8 w 163"/>
                  <a:gd name="T17" fmla="*/ 18 h 59"/>
                  <a:gd name="T18" fmla="*/ 0 w 163"/>
                  <a:gd name="T19" fmla="*/ 23 h 59"/>
                  <a:gd name="T20" fmla="*/ 6 w 163"/>
                  <a:gd name="T21" fmla="*/ 25 h 59"/>
                  <a:gd name="T22" fmla="*/ 14 w 163"/>
                  <a:gd name="T23" fmla="*/ 23 h 59"/>
                  <a:gd name="T24" fmla="*/ 16 w 163"/>
                  <a:gd name="T25" fmla="*/ 18 h 59"/>
                  <a:gd name="T26" fmla="*/ 23 w 163"/>
                  <a:gd name="T27" fmla="*/ 18 h 59"/>
                  <a:gd name="T28" fmla="*/ 35 w 163"/>
                  <a:gd name="T29" fmla="*/ 9 h 59"/>
                  <a:gd name="T30" fmla="*/ 50 w 163"/>
                  <a:gd name="T31" fmla="*/ 9 h 59"/>
                  <a:gd name="T32" fmla="*/ 44 w 163"/>
                  <a:gd name="T33" fmla="*/ 14 h 59"/>
                  <a:gd name="T34" fmla="*/ 48 w 163"/>
                  <a:gd name="T35" fmla="*/ 18 h 59"/>
                  <a:gd name="T36" fmla="*/ 68 w 163"/>
                  <a:gd name="T37" fmla="*/ 21 h 59"/>
                  <a:gd name="T38" fmla="*/ 72 w 163"/>
                  <a:gd name="T39" fmla="*/ 24 h 59"/>
                  <a:gd name="T40" fmla="*/ 86 w 163"/>
                  <a:gd name="T41" fmla="*/ 29 h 59"/>
                  <a:gd name="T42" fmla="*/ 95 w 163"/>
                  <a:gd name="T43" fmla="*/ 28 h 59"/>
                  <a:gd name="T44" fmla="*/ 97 w 163"/>
                  <a:gd name="T45" fmla="*/ 39 h 59"/>
                  <a:gd name="T46" fmla="*/ 102 w 163"/>
                  <a:gd name="T47" fmla="*/ 44 h 59"/>
                  <a:gd name="T48" fmla="*/ 112 w 163"/>
                  <a:gd name="T49" fmla="*/ 44 h 59"/>
                  <a:gd name="T50" fmla="*/ 118 w 163"/>
                  <a:gd name="T51" fmla="*/ 49 h 59"/>
                  <a:gd name="T52" fmla="*/ 107 w 163"/>
                  <a:gd name="T53" fmla="*/ 59 h 59"/>
                  <a:gd name="T54" fmla="*/ 128 w 163"/>
                  <a:gd name="T55" fmla="*/ 58 h 59"/>
                  <a:gd name="T56" fmla="*/ 139 w 163"/>
                  <a:gd name="T57" fmla="*/ 59 h 59"/>
                  <a:gd name="T58" fmla="*/ 149 w 163"/>
                  <a:gd name="T59" fmla="*/ 58 h 59"/>
                  <a:gd name="T60" fmla="*/ 160 w 163"/>
                  <a:gd name="T61" fmla="*/ 56 h 59"/>
                  <a:gd name="T62" fmla="*/ 163 w 163"/>
                  <a:gd name="T63" fmla="*/ 51 h 59"/>
                  <a:gd name="T64" fmla="*/ 151 w 163"/>
                  <a:gd name="T65" fmla="*/ 44 h 59"/>
                  <a:gd name="T66" fmla="*/ 140 w 163"/>
                  <a:gd name="T67" fmla="*/ 44 h 59"/>
                  <a:gd name="T68" fmla="*/ 142 w 163"/>
                  <a:gd name="T69" fmla="*/ 39 h 59"/>
                  <a:gd name="T70" fmla="*/ 133 w 163"/>
                  <a:gd name="T71" fmla="*/ 35 h 59"/>
                  <a:gd name="T72" fmla="*/ 128 w 163"/>
                  <a:gd name="T73" fmla="*/ 35 h 59"/>
                  <a:gd name="T74" fmla="*/ 119 w 163"/>
                  <a:gd name="T75" fmla="*/ 28 h 59"/>
                  <a:gd name="T76" fmla="*/ 108 w 163"/>
                  <a:gd name="T77" fmla="*/ 16 h 59"/>
                  <a:gd name="T78" fmla="*/ 102 w 163"/>
                  <a:gd name="T79" fmla="*/ 12 h 59"/>
                  <a:gd name="T80" fmla="*/ 88 w 163"/>
                  <a:gd name="T81" fmla="*/ 14 h 59"/>
                  <a:gd name="T82" fmla="*/ 83 w 163"/>
                  <a:gd name="T83" fmla="*/ 7 h 59"/>
                  <a:gd name="T84" fmla="*/ 83 w 163"/>
                  <a:gd name="T85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3" h="59">
                    <a:moveTo>
                      <a:pt x="83" y="7"/>
                    </a:moveTo>
                    <a:lnTo>
                      <a:pt x="69" y="2"/>
                    </a:lnTo>
                    <a:lnTo>
                      <a:pt x="57" y="1"/>
                    </a:lnTo>
                    <a:lnTo>
                      <a:pt x="44" y="0"/>
                    </a:lnTo>
                    <a:lnTo>
                      <a:pt x="40" y="2"/>
                    </a:lnTo>
                    <a:lnTo>
                      <a:pt x="28" y="4"/>
                    </a:lnTo>
                    <a:lnTo>
                      <a:pt x="20" y="7"/>
                    </a:lnTo>
                    <a:lnTo>
                      <a:pt x="12" y="11"/>
                    </a:lnTo>
                    <a:lnTo>
                      <a:pt x="8" y="18"/>
                    </a:lnTo>
                    <a:lnTo>
                      <a:pt x="0" y="23"/>
                    </a:lnTo>
                    <a:lnTo>
                      <a:pt x="6" y="25"/>
                    </a:lnTo>
                    <a:lnTo>
                      <a:pt x="14" y="23"/>
                    </a:lnTo>
                    <a:lnTo>
                      <a:pt x="16" y="18"/>
                    </a:lnTo>
                    <a:lnTo>
                      <a:pt x="23" y="18"/>
                    </a:lnTo>
                    <a:lnTo>
                      <a:pt x="35" y="9"/>
                    </a:lnTo>
                    <a:lnTo>
                      <a:pt x="50" y="9"/>
                    </a:lnTo>
                    <a:lnTo>
                      <a:pt x="44" y="14"/>
                    </a:lnTo>
                    <a:lnTo>
                      <a:pt x="48" y="18"/>
                    </a:lnTo>
                    <a:lnTo>
                      <a:pt x="68" y="21"/>
                    </a:lnTo>
                    <a:lnTo>
                      <a:pt x="72" y="24"/>
                    </a:lnTo>
                    <a:lnTo>
                      <a:pt x="86" y="29"/>
                    </a:lnTo>
                    <a:lnTo>
                      <a:pt x="95" y="28"/>
                    </a:lnTo>
                    <a:lnTo>
                      <a:pt x="97" y="39"/>
                    </a:lnTo>
                    <a:lnTo>
                      <a:pt x="102" y="44"/>
                    </a:lnTo>
                    <a:lnTo>
                      <a:pt x="112" y="44"/>
                    </a:lnTo>
                    <a:lnTo>
                      <a:pt x="118" y="49"/>
                    </a:lnTo>
                    <a:lnTo>
                      <a:pt x="107" y="59"/>
                    </a:lnTo>
                    <a:lnTo>
                      <a:pt x="128" y="58"/>
                    </a:lnTo>
                    <a:lnTo>
                      <a:pt x="139" y="59"/>
                    </a:lnTo>
                    <a:lnTo>
                      <a:pt x="149" y="58"/>
                    </a:lnTo>
                    <a:lnTo>
                      <a:pt x="160" y="56"/>
                    </a:lnTo>
                    <a:lnTo>
                      <a:pt x="163" y="51"/>
                    </a:lnTo>
                    <a:lnTo>
                      <a:pt x="151" y="44"/>
                    </a:lnTo>
                    <a:lnTo>
                      <a:pt x="140" y="44"/>
                    </a:lnTo>
                    <a:lnTo>
                      <a:pt x="142" y="39"/>
                    </a:lnTo>
                    <a:lnTo>
                      <a:pt x="133" y="35"/>
                    </a:lnTo>
                    <a:lnTo>
                      <a:pt x="128" y="35"/>
                    </a:lnTo>
                    <a:lnTo>
                      <a:pt x="119" y="28"/>
                    </a:lnTo>
                    <a:lnTo>
                      <a:pt x="108" y="16"/>
                    </a:lnTo>
                    <a:lnTo>
                      <a:pt x="102" y="12"/>
                    </a:lnTo>
                    <a:lnTo>
                      <a:pt x="88" y="14"/>
                    </a:lnTo>
                    <a:lnTo>
                      <a:pt x="83" y="7"/>
                    </a:lnTo>
                    <a:lnTo>
                      <a:pt x="83" y="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40">
                <a:extLst>
                  <a:ext uri="{FF2B5EF4-FFF2-40B4-BE49-F238E27FC236}">
                    <a16:creationId xmlns:a16="http://schemas.microsoft.com/office/drawing/2014/main" id="{35E731E1-28CD-173D-4036-2FFB8398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1860"/>
                <a:ext cx="92" cy="44"/>
              </a:xfrm>
              <a:custGeom>
                <a:avLst/>
                <a:gdLst>
                  <a:gd name="T0" fmla="*/ 37 w 92"/>
                  <a:gd name="T1" fmla="*/ 0 h 44"/>
                  <a:gd name="T2" fmla="*/ 31 w 92"/>
                  <a:gd name="T3" fmla="*/ 1 h 44"/>
                  <a:gd name="T4" fmla="*/ 27 w 92"/>
                  <a:gd name="T5" fmla="*/ 0 h 44"/>
                  <a:gd name="T6" fmla="*/ 24 w 92"/>
                  <a:gd name="T7" fmla="*/ 2 h 44"/>
                  <a:gd name="T8" fmla="*/ 15 w 92"/>
                  <a:gd name="T9" fmla="*/ 6 h 44"/>
                  <a:gd name="T10" fmla="*/ 10 w 92"/>
                  <a:gd name="T11" fmla="*/ 10 h 44"/>
                  <a:gd name="T12" fmla="*/ 0 w 92"/>
                  <a:gd name="T13" fmla="*/ 14 h 44"/>
                  <a:gd name="T14" fmla="*/ 3 w 92"/>
                  <a:gd name="T15" fmla="*/ 19 h 44"/>
                  <a:gd name="T16" fmla="*/ 5 w 92"/>
                  <a:gd name="T17" fmla="*/ 26 h 44"/>
                  <a:gd name="T18" fmla="*/ 12 w 92"/>
                  <a:gd name="T19" fmla="*/ 30 h 44"/>
                  <a:gd name="T20" fmla="*/ 20 w 92"/>
                  <a:gd name="T21" fmla="*/ 38 h 44"/>
                  <a:gd name="T22" fmla="*/ 31 w 92"/>
                  <a:gd name="T23" fmla="*/ 44 h 44"/>
                  <a:gd name="T24" fmla="*/ 38 w 92"/>
                  <a:gd name="T25" fmla="*/ 37 h 44"/>
                  <a:gd name="T26" fmla="*/ 43 w 92"/>
                  <a:gd name="T27" fmla="*/ 35 h 44"/>
                  <a:gd name="T28" fmla="*/ 54 w 92"/>
                  <a:gd name="T29" fmla="*/ 40 h 44"/>
                  <a:gd name="T30" fmla="*/ 61 w 92"/>
                  <a:gd name="T31" fmla="*/ 39 h 44"/>
                  <a:gd name="T32" fmla="*/ 67 w 92"/>
                  <a:gd name="T33" fmla="*/ 43 h 44"/>
                  <a:gd name="T34" fmla="*/ 69 w 92"/>
                  <a:gd name="T35" fmla="*/ 39 h 44"/>
                  <a:gd name="T36" fmla="*/ 75 w 92"/>
                  <a:gd name="T37" fmla="*/ 39 h 44"/>
                  <a:gd name="T38" fmla="*/ 79 w 92"/>
                  <a:gd name="T39" fmla="*/ 37 h 44"/>
                  <a:gd name="T40" fmla="*/ 80 w 92"/>
                  <a:gd name="T41" fmla="*/ 36 h 44"/>
                  <a:gd name="T42" fmla="*/ 82 w 92"/>
                  <a:gd name="T43" fmla="*/ 35 h 44"/>
                  <a:gd name="T44" fmla="*/ 83 w 92"/>
                  <a:gd name="T45" fmla="*/ 31 h 44"/>
                  <a:gd name="T46" fmla="*/ 86 w 92"/>
                  <a:gd name="T47" fmla="*/ 30 h 44"/>
                  <a:gd name="T48" fmla="*/ 87 w 92"/>
                  <a:gd name="T49" fmla="*/ 28 h 44"/>
                  <a:gd name="T50" fmla="*/ 92 w 92"/>
                  <a:gd name="T51" fmla="*/ 28 h 44"/>
                  <a:gd name="T52" fmla="*/ 85 w 92"/>
                  <a:gd name="T53" fmla="*/ 19 h 44"/>
                  <a:gd name="T54" fmla="*/ 74 w 92"/>
                  <a:gd name="T55" fmla="*/ 18 h 44"/>
                  <a:gd name="T56" fmla="*/ 72 w 92"/>
                  <a:gd name="T57" fmla="*/ 12 h 44"/>
                  <a:gd name="T58" fmla="*/ 63 w 92"/>
                  <a:gd name="T59" fmla="*/ 11 h 44"/>
                  <a:gd name="T60" fmla="*/ 61 w 92"/>
                  <a:gd name="T61" fmla="*/ 15 h 44"/>
                  <a:gd name="T62" fmla="*/ 54 w 92"/>
                  <a:gd name="T63" fmla="*/ 12 h 44"/>
                  <a:gd name="T64" fmla="*/ 54 w 92"/>
                  <a:gd name="T65" fmla="*/ 7 h 44"/>
                  <a:gd name="T66" fmla="*/ 43 w 92"/>
                  <a:gd name="T67" fmla="*/ 5 h 44"/>
                  <a:gd name="T68" fmla="*/ 37 w 92"/>
                  <a:gd name="T69" fmla="*/ 0 h 44"/>
                  <a:gd name="T70" fmla="*/ 37 w 92"/>
                  <a:gd name="T7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44">
                    <a:moveTo>
                      <a:pt x="37" y="0"/>
                    </a:moveTo>
                    <a:lnTo>
                      <a:pt x="31" y="1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0" y="14"/>
                    </a:lnTo>
                    <a:lnTo>
                      <a:pt x="3" y="19"/>
                    </a:lnTo>
                    <a:lnTo>
                      <a:pt x="5" y="26"/>
                    </a:lnTo>
                    <a:lnTo>
                      <a:pt x="12" y="30"/>
                    </a:lnTo>
                    <a:lnTo>
                      <a:pt x="20" y="38"/>
                    </a:lnTo>
                    <a:lnTo>
                      <a:pt x="31" y="44"/>
                    </a:lnTo>
                    <a:lnTo>
                      <a:pt x="38" y="37"/>
                    </a:lnTo>
                    <a:lnTo>
                      <a:pt x="43" y="35"/>
                    </a:lnTo>
                    <a:lnTo>
                      <a:pt x="54" y="40"/>
                    </a:lnTo>
                    <a:lnTo>
                      <a:pt x="61" y="39"/>
                    </a:lnTo>
                    <a:lnTo>
                      <a:pt x="67" y="43"/>
                    </a:lnTo>
                    <a:lnTo>
                      <a:pt x="69" y="39"/>
                    </a:lnTo>
                    <a:lnTo>
                      <a:pt x="75" y="39"/>
                    </a:lnTo>
                    <a:lnTo>
                      <a:pt x="79" y="37"/>
                    </a:lnTo>
                    <a:lnTo>
                      <a:pt x="80" y="36"/>
                    </a:lnTo>
                    <a:lnTo>
                      <a:pt x="82" y="35"/>
                    </a:lnTo>
                    <a:lnTo>
                      <a:pt x="83" y="31"/>
                    </a:lnTo>
                    <a:lnTo>
                      <a:pt x="86" y="30"/>
                    </a:lnTo>
                    <a:lnTo>
                      <a:pt x="87" y="28"/>
                    </a:lnTo>
                    <a:lnTo>
                      <a:pt x="92" y="28"/>
                    </a:lnTo>
                    <a:lnTo>
                      <a:pt x="85" y="19"/>
                    </a:lnTo>
                    <a:lnTo>
                      <a:pt x="74" y="18"/>
                    </a:lnTo>
                    <a:lnTo>
                      <a:pt x="72" y="12"/>
                    </a:lnTo>
                    <a:lnTo>
                      <a:pt x="63" y="11"/>
                    </a:lnTo>
                    <a:lnTo>
                      <a:pt x="61" y="15"/>
                    </a:lnTo>
                    <a:lnTo>
                      <a:pt x="54" y="12"/>
                    </a:lnTo>
                    <a:lnTo>
                      <a:pt x="54" y="7"/>
                    </a:lnTo>
                    <a:lnTo>
                      <a:pt x="43" y="5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41">
                <a:extLst>
                  <a:ext uri="{FF2B5EF4-FFF2-40B4-BE49-F238E27FC236}">
                    <a16:creationId xmlns:a16="http://schemas.microsoft.com/office/drawing/2014/main" id="{CE2BD73D-F739-37E9-61F7-C99E7BD25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1794"/>
                <a:ext cx="123" cy="131"/>
              </a:xfrm>
              <a:custGeom>
                <a:avLst/>
                <a:gdLst>
                  <a:gd name="T0" fmla="*/ 106 w 123"/>
                  <a:gd name="T1" fmla="*/ 20 h 131"/>
                  <a:gd name="T2" fmla="*/ 100 w 123"/>
                  <a:gd name="T3" fmla="*/ 15 h 131"/>
                  <a:gd name="T4" fmla="*/ 85 w 123"/>
                  <a:gd name="T5" fmla="*/ 8 h 131"/>
                  <a:gd name="T6" fmla="*/ 78 w 123"/>
                  <a:gd name="T7" fmla="*/ 13 h 131"/>
                  <a:gd name="T8" fmla="*/ 64 w 123"/>
                  <a:gd name="T9" fmla="*/ 16 h 131"/>
                  <a:gd name="T10" fmla="*/ 64 w 123"/>
                  <a:gd name="T11" fmla="*/ 10 h 131"/>
                  <a:gd name="T12" fmla="*/ 50 w 123"/>
                  <a:gd name="T13" fmla="*/ 6 h 131"/>
                  <a:gd name="T14" fmla="*/ 50 w 123"/>
                  <a:gd name="T15" fmla="*/ 0 h 131"/>
                  <a:gd name="T16" fmla="*/ 41 w 123"/>
                  <a:gd name="T17" fmla="*/ 3 h 131"/>
                  <a:gd name="T18" fmla="*/ 31 w 123"/>
                  <a:gd name="T19" fmla="*/ 0 h 131"/>
                  <a:gd name="T20" fmla="*/ 32 w 123"/>
                  <a:gd name="T21" fmla="*/ 10 h 131"/>
                  <a:gd name="T22" fmla="*/ 36 w 123"/>
                  <a:gd name="T23" fmla="*/ 16 h 131"/>
                  <a:gd name="T24" fmla="*/ 27 w 123"/>
                  <a:gd name="T25" fmla="*/ 24 h 131"/>
                  <a:gd name="T26" fmla="*/ 24 w 123"/>
                  <a:gd name="T27" fmla="*/ 21 h 131"/>
                  <a:gd name="T28" fmla="*/ 14 w 123"/>
                  <a:gd name="T29" fmla="*/ 22 h 131"/>
                  <a:gd name="T30" fmla="*/ 11 w 123"/>
                  <a:gd name="T31" fmla="*/ 25 h 131"/>
                  <a:gd name="T32" fmla="*/ 14 w 123"/>
                  <a:gd name="T33" fmla="*/ 31 h 131"/>
                  <a:gd name="T34" fmla="*/ 11 w 123"/>
                  <a:gd name="T35" fmla="*/ 46 h 131"/>
                  <a:gd name="T36" fmla="*/ 8 w 123"/>
                  <a:gd name="T37" fmla="*/ 53 h 131"/>
                  <a:gd name="T38" fmla="*/ 0 w 123"/>
                  <a:gd name="T39" fmla="*/ 53 h 131"/>
                  <a:gd name="T40" fmla="*/ 3 w 123"/>
                  <a:gd name="T41" fmla="*/ 71 h 131"/>
                  <a:gd name="T42" fmla="*/ 2 w 123"/>
                  <a:gd name="T43" fmla="*/ 82 h 131"/>
                  <a:gd name="T44" fmla="*/ 5 w 123"/>
                  <a:gd name="T45" fmla="*/ 87 h 131"/>
                  <a:gd name="T46" fmla="*/ 4 w 123"/>
                  <a:gd name="T47" fmla="*/ 94 h 131"/>
                  <a:gd name="T48" fmla="*/ 11 w 123"/>
                  <a:gd name="T49" fmla="*/ 98 h 131"/>
                  <a:gd name="T50" fmla="*/ 31 w 123"/>
                  <a:gd name="T51" fmla="*/ 102 h 131"/>
                  <a:gd name="T52" fmla="*/ 24 w 123"/>
                  <a:gd name="T53" fmla="*/ 113 h 131"/>
                  <a:gd name="T54" fmla="*/ 23 w 123"/>
                  <a:gd name="T55" fmla="*/ 126 h 131"/>
                  <a:gd name="T56" fmla="*/ 35 w 123"/>
                  <a:gd name="T57" fmla="*/ 126 h 131"/>
                  <a:gd name="T58" fmla="*/ 38 w 123"/>
                  <a:gd name="T59" fmla="*/ 122 h 131"/>
                  <a:gd name="T60" fmla="*/ 52 w 123"/>
                  <a:gd name="T61" fmla="*/ 127 h 131"/>
                  <a:gd name="T62" fmla="*/ 57 w 123"/>
                  <a:gd name="T63" fmla="*/ 126 h 131"/>
                  <a:gd name="T64" fmla="*/ 64 w 123"/>
                  <a:gd name="T65" fmla="*/ 131 h 131"/>
                  <a:gd name="T66" fmla="*/ 66 w 123"/>
                  <a:gd name="T67" fmla="*/ 127 h 131"/>
                  <a:gd name="T68" fmla="*/ 78 w 123"/>
                  <a:gd name="T69" fmla="*/ 128 h 131"/>
                  <a:gd name="T70" fmla="*/ 87 w 123"/>
                  <a:gd name="T71" fmla="*/ 124 h 131"/>
                  <a:gd name="T72" fmla="*/ 94 w 123"/>
                  <a:gd name="T73" fmla="*/ 125 h 131"/>
                  <a:gd name="T74" fmla="*/ 99 w 123"/>
                  <a:gd name="T75" fmla="*/ 129 h 131"/>
                  <a:gd name="T76" fmla="*/ 100 w 123"/>
                  <a:gd name="T77" fmla="*/ 126 h 131"/>
                  <a:gd name="T78" fmla="*/ 97 w 123"/>
                  <a:gd name="T79" fmla="*/ 115 h 131"/>
                  <a:gd name="T80" fmla="*/ 102 w 123"/>
                  <a:gd name="T81" fmla="*/ 112 h 131"/>
                  <a:gd name="T82" fmla="*/ 106 w 123"/>
                  <a:gd name="T83" fmla="*/ 104 h 131"/>
                  <a:gd name="T84" fmla="*/ 98 w 123"/>
                  <a:gd name="T85" fmla="*/ 96 h 131"/>
                  <a:gd name="T86" fmla="*/ 91 w 123"/>
                  <a:gd name="T87" fmla="*/ 92 h 131"/>
                  <a:gd name="T88" fmla="*/ 89 w 123"/>
                  <a:gd name="T89" fmla="*/ 85 h 131"/>
                  <a:gd name="T90" fmla="*/ 86 w 123"/>
                  <a:gd name="T91" fmla="*/ 80 h 131"/>
                  <a:gd name="T92" fmla="*/ 96 w 123"/>
                  <a:gd name="T93" fmla="*/ 76 h 131"/>
                  <a:gd name="T94" fmla="*/ 101 w 123"/>
                  <a:gd name="T95" fmla="*/ 72 h 131"/>
                  <a:gd name="T96" fmla="*/ 110 w 123"/>
                  <a:gd name="T97" fmla="*/ 68 h 131"/>
                  <a:gd name="T98" fmla="*/ 113 w 123"/>
                  <a:gd name="T99" fmla="*/ 66 h 131"/>
                  <a:gd name="T100" fmla="*/ 117 w 123"/>
                  <a:gd name="T101" fmla="*/ 67 h 131"/>
                  <a:gd name="T102" fmla="*/ 123 w 123"/>
                  <a:gd name="T103" fmla="*/ 66 h 131"/>
                  <a:gd name="T104" fmla="*/ 116 w 123"/>
                  <a:gd name="T105" fmla="*/ 54 h 131"/>
                  <a:gd name="T106" fmla="*/ 117 w 123"/>
                  <a:gd name="T107" fmla="*/ 49 h 131"/>
                  <a:gd name="T108" fmla="*/ 113 w 123"/>
                  <a:gd name="T109" fmla="*/ 40 h 131"/>
                  <a:gd name="T110" fmla="*/ 107 w 123"/>
                  <a:gd name="T111" fmla="*/ 34 h 131"/>
                  <a:gd name="T112" fmla="*/ 110 w 123"/>
                  <a:gd name="T113" fmla="*/ 29 h 131"/>
                  <a:gd name="T114" fmla="*/ 106 w 123"/>
                  <a:gd name="T115" fmla="*/ 20 h 131"/>
                  <a:gd name="T116" fmla="*/ 106 w 123"/>
                  <a:gd name="T117" fmla="*/ 2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3" h="131">
                    <a:moveTo>
                      <a:pt x="106" y="20"/>
                    </a:moveTo>
                    <a:lnTo>
                      <a:pt x="100" y="15"/>
                    </a:lnTo>
                    <a:lnTo>
                      <a:pt x="85" y="8"/>
                    </a:lnTo>
                    <a:lnTo>
                      <a:pt x="78" y="13"/>
                    </a:lnTo>
                    <a:lnTo>
                      <a:pt x="64" y="16"/>
                    </a:lnTo>
                    <a:lnTo>
                      <a:pt x="64" y="10"/>
                    </a:lnTo>
                    <a:lnTo>
                      <a:pt x="50" y="6"/>
                    </a:lnTo>
                    <a:lnTo>
                      <a:pt x="50" y="0"/>
                    </a:lnTo>
                    <a:lnTo>
                      <a:pt x="41" y="3"/>
                    </a:lnTo>
                    <a:lnTo>
                      <a:pt x="31" y="0"/>
                    </a:lnTo>
                    <a:lnTo>
                      <a:pt x="32" y="10"/>
                    </a:lnTo>
                    <a:lnTo>
                      <a:pt x="36" y="16"/>
                    </a:lnTo>
                    <a:lnTo>
                      <a:pt x="27" y="24"/>
                    </a:lnTo>
                    <a:lnTo>
                      <a:pt x="24" y="21"/>
                    </a:lnTo>
                    <a:lnTo>
                      <a:pt x="14" y="22"/>
                    </a:lnTo>
                    <a:lnTo>
                      <a:pt x="11" y="25"/>
                    </a:lnTo>
                    <a:lnTo>
                      <a:pt x="14" y="31"/>
                    </a:lnTo>
                    <a:lnTo>
                      <a:pt x="11" y="46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3" y="71"/>
                    </a:lnTo>
                    <a:lnTo>
                      <a:pt x="2" y="82"/>
                    </a:lnTo>
                    <a:lnTo>
                      <a:pt x="5" y="87"/>
                    </a:lnTo>
                    <a:lnTo>
                      <a:pt x="4" y="94"/>
                    </a:lnTo>
                    <a:lnTo>
                      <a:pt x="11" y="98"/>
                    </a:lnTo>
                    <a:lnTo>
                      <a:pt x="31" y="102"/>
                    </a:lnTo>
                    <a:lnTo>
                      <a:pt x="24" y="113"/>
                    </a:lnTo>
                    <a:lnTo>
                      <a:pt x="23" y="126"/>
                    </a:lnTo>
                    <a:lnTo>
                      <a:pt x="35" y="126"/>
                    </a:lnTo>
                    <a:lnTo>
                      <a:pt x="38" y="122"/>
                    </a:lnTo>
                    <a:lnTo>
                      <a:pt x="52" y="127"/>
                    </a:lnTo>
                    <a:lnTo>
                      <a:pt x="57" y="126"/>
                    </a:lnTo>
                    <a:lnTo>
                      <a:pt x="64" y="131"/>
                    </a:lnTo>
                    <a:lnTo>
                      <a:pt x="66" y="127"/>
                    </a:lnTo>
                    <a:lnTo>
                      <a:pt x="78" y="128"/>
                    </a:lnTo>
                    <a:lnTo>
                      <a:pt x="87" y="124"/>
                    </a:lnTo>
                    <a:lnTo>
                      <a:pt x="94" y="125"/>
                    </a:lnTo>
                    <a:lnTo>
                      <a:pt x="99" y="129"/>
                    </a:lnTo>
                    <a:lnTo>
                      <a:pt x="100" y="126"/>
                    </a:lnTo>
                    <a:lnTo>
                      <a:pt x="97" y="115"/>
                    </a:lnTo>
                    <a:lnTo>
                      <a:pt x="102" y="112"/>
                    </a:lnTo>
                    <a:lnTo>
                      <a:pt x="106" y="104"/>
                    </a:lnTo>
                    <a:lnTo>
                      <a:pt x="98" y="96"/>
                    </a:lnTo>
                    <a:lnTo>
                      <a:pt x="91" y="92"/>
                    </a:lnTo>
                    <a:lnTo>
                      <a:pt x="89" y="85"/>
                    </a:lnTo>
                    <a:lnTo>
                      <a:pt x="86" y="80"/>
                    </a:lnTo>
                    <a:lnTo>
                      <a:pt x="96" y="76"/>
                    </a:lnTo>
                    <a:lnTo>
                      <a:pt x="101" y="72"/>
                    </a:lnTo>
                    <a:lnTo>
                      <a:pt x="110" y="68"/>
                    </a:lnTo>
                    <a:lnTo>
                      <a:pt x="113" y="66"/>
                    </a:lnTo>
                    <a:lnTo>
                      <a:pt x="117" y="67"/>
                    </a:lnTo>
                    <a:lnTo>
                      <a:pt x="123" y="66"/>
                    </a:lnTo>
                    <a:lnTo>
                      <a:pt x="116" y="54"/>
                    </a:lnTo>
                    <a:lnTo>
                      <a:pt x="117" y="49"/>
                    </a:lnTo>
                    <a:lnTo>
                      <a:pt x="113" y="40"/>
                    </a:lnTo>
                    <a:lnTo>
                      <a:pt x="107" y="34"/>
                    </a:lnTo>
                    <a:lnTo>
                      <a:pt x="110" y="29"/>
                    </a:lnTo>
                    <a:lnTo>
                      <a:pt x="106" y="20"/>
                    </a:lnTo>
                    <a:lnTo>
                      <a:pt x="106" y="2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42">
                <a:extLst>
                  <a:ext uri="{FF2B5EF4-FFF2-40B4-BE49-F238E27FC236}">
                    <a16:creationId xmlns:a16="http://schemas.microsoft.com/office/drawing/2014/main" id="{029502DC-B8CD-6DAD-AB11-47C44F7F6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539"/>
                <a:ext cx="25" cy="31"/>
              </a:xfrm>
              <a:custGeom>
                <a:avLst/>
                <a:gdLst>
                  <a:gd name="T0" fmla="*/ 23 w 25"/>
                  <a:gd name="T1" fmla="*/ 22 h 31"/>
                  <a:gd name="T2" fmla="*/ 16 w 25"/>
                  <a:gd name="T3" fmla="*/ 17 h 31"/>
                  <a:gd name="T4" fmla="*/ 25 w 25"/>
                  <a:gd name="T5" fmla="*/ 12 h 31"/>
                  <a:gd name="T6" fmla="*/ 25 w 25"/>
                  <a:gd name="T7" fmla="*/ 5 h 31"/>
                  <a:gd name="T8" fmla="*/ 21 w 25"/>
                  <a:gd name="T9" fmla="*/ 0 h 31"/>
                  <a:gd name="T10" fmla="*/ 16 w 25"/>
                  <a:gd name="T11" fmla="*/ 4 h 31"/>
                  <a:gd name="T12" fmla="*/ 9 w 25"/>
                  <a:gd name="T13" fmla="*/ 3 h 31"/>
                  <a:gd name="T14" fmla="*/ 5 w 25"/>
                  <a:gd name="T15" fmla="*/ 10 h 31"/>
                  <a:gd name="T16" fmla="*/ 0 w 25"/>
                  <a:gd name="T17" fmla="*/ 19 h 31"/>
                  <a:gd name="T18" fmla="*/ 1 w 25"/>
                  <a:gd name="T19" fmla="*/ 24 h 31"/>
                  <a:gd name="T20" fmla="*/ 1 w 25"/>
                  <a:gd name="T21" fmla="*/ 29 h 31"/>
                  <a:gd name="T22" fmla="*/ 10 w 25"/>
                  <a:gd name="T23" fmla="*/ 29 h 31"/>
                  <a:gd name="T24" fmla="*/ 14 w 25"/>
                  <a:gd name="T25" fmla="*/ 28 h 31"/>
                  <a:gd name="T26" fmla="*/ 17 w 25"/>
                  <a:gd name="T27" fmla="*/ 31 h 31"/>
                  <a:gd name="T28" fmla="*/ 23 w 25"/>
                  <a:gd name="T29" fmla="*/ 22 h 31"/>
                  <a:gd name="T30" fmla="*/ 23 w 25"/>
                  <a:gd name="T31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1">
                    <a:moveTo>
                      <a:pt x="23" y="22"/>
                    </a:moveTo>
                    <a:lnTo>
                      <a:pt x="16" y="17"/>
                    </a:lnTo>
                    <a:lnTo>
                      <a:pt x="25" y="12"/>
                    </a:lnTo>
                    <a:lnTo>
                      <a:pt x="25" y="5"/>
                    </a:lnTo>
                    <a:lnTo>
                      <a:pt x="21" y="0"/>
                    </a:lnTo>
                    <a:lnTo>
                      <a:pt x="16" y="4"/>
                    </a:lnTo>
                    <a:lnTo>
                      <a:pt x="9" y="3"/>
                    </a:lnTo>
                    <a:lnTo>
                      <a:pt x="5" y="10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10" y="29"/>
                    </a:lnTo>
                    <a:lnTo>
                      <a:pt x="14" y="28"/>
                    </a:lnTo>
                    <a:lnTo>
                      <a:pt x="17" y="31"/>
                    </a:lnTo>
                    <a:lnTo>
                      <a:pt x="23" y="22"/>
                    </a:lnTo>
                    <a:lnTo>
                      <a:pt x="23" y="2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43">
                <a:extLst>
                  <a:ext uri="{FF2B5EF4-FFF2-40B4-BE49-F238E27FC236}">
                    <a16:creationId xmlns:a16="http://schemas.microsoft.com/office/drawing/2014/main" id="{9AA6592C-3698-1198-4D5A-0701921F84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8" y="1748"/>
                <a:ext cx="61" cy="49"/>
              </a:xfrm>
              <a:custGeom>
                <a:avLst/>
                <a:gdLst>
                  <a:gd name="T0" fmla="*/ 61 w 61"/>
                  <a:gd name="T1" fmla="*/ 35 h 49"/>
                  <a:gd name="T2" fmla="*/ 56 w 61"/>
                  <a:gd name="T3" fmla="*/ 27 h 49"/>
                  <a:gd name="T4" fmla="*/ 37 w 61"/>
                  <a:gd name="T5" fmla="*/ 33 h 49"/>
                  <a:gd name="T6" fmla="*/ 40 w 61"/>
                  <a:gd name="T7" fmla="*/ 40 h 49"/>
                  <a:gd name="T8" fmla="*/ 54 w 61"/>
                  <a:gd name="T9" fmla="*/ 49 h 49"/>
                  <a:gd name="T10" fmla="*/ 61 w 61"/>
                  <a:gd name="T11" fmla="*/ 35 h 49"/>
                  <a:gd name="T12" fmla="*/ 61 w 61"/>
                  <a:gd name="T13" fmla="*/ 35 h 49"/>
                  <a:gd name="T14" fmla="*/ 37 w 61"/>
                  <a:gd name="T15" fmla="*/ 21 h 49"/>
                  <a:gd name="T16" fmla="*/ 30 w 61"/>
                  <a:gd name="T17" fmla="*/ 19 h 49"/>
                  <a:gd name="T18" fmla="*/ 28 w 61"/>
                  <a:gd name="T19" fmla="*/ 14 h 49"/>
                  <a:gd name="T20" fmla="*/ 31 w 61"/>
                  <a:gd name="T21" fmla="*/ 8 h 49"/>
                  <a:gd name="T22" fmla="*/ 31 w 61"/>
                  <a:gd name="T23" fmla="*/ 0 h 49"/>
                  <a:gd name="T24" fmla="*/ 21 w 61"/>
                  <a:gd name="T25" fmla="*/ 5 h 49"/>
                  <a:gd name="T26" fmla="*/ 17 w 61"/>
                  <a:gd name="T27" fmla="*/ 10 h 49"/>
                  <a:gd name="T28" fmla="*/ 5 w 61"/>
                  <a:gd name="T29" fmla="*/ 10 h 49"/>
                  <a:gd name="T30" fmla="*/ 3 w 61"/>
                  <a:gd name="T31" fmla="*/ 15 h 49"/>
                  <a:gd name="T32" fmla="*/ 0 w 61"/>
                  <a:gd name="T33" fmla="*/ 19 h 49"/>
                  <a:gd name="T34" fmla="*/ 1 w 61"/>
                  <a:gd name="T35" fmla="*/ 37 h 49"/>
                  <a:gd name="T36" fmla="*/ 7 w 61"/>
                  <a:gd name="T37" fmla="*/ 46 h 49"/>
                  <a:gd name="T38" fmla="*/ 17 w 61"/>
                  <a:gd name="T39" fmla="*/ 49 h 49"/>
                  <a:gd name="T40" fmla="*/ 26 w 61"/>
                  <a:gd name="T41" fmla="*/ 46 h 49"/>
                  <a:gd name="T42" fmla="*/ 21 w 61"/>
                  <a:gd name="T43" fmla="*/ 38 h 49"/>
                  <a:gd name="T44" fmla="*/ 31 w 61"/>
                  <a:gd name="T45" fmla="*/ 26 h 49"/>
                  <a:gd name="T46" fmla="*/ 34 w 61"/>
                  <a:gd name="T47" fmla="*/ 28 h 49"/>
                  <a:gd name="T48" fmla="*/ 37 w 61"/>
                  <a:gd name="T49" fmla="*/ 21 h 49"/>
                  <a:gd name="T50" fmla="*/ 37 w 61"/>
                  <a:gd name="T51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49">
                    <a:moveTo>
                      <a:pt x="61" y="35"/>
                    </a:moveTo>
                    <a:lnTo>
                      <a:pt x="56" y="27"/>
                    </a:lnTo>
                    <a:lnTo>
                      <a:pt x="37" y="33"/>
                    </a:lnTo>
                    <a:lnTo>
                      <a:pt x="40" y="40"/>
                    </a:lnTo>
                    <a:lnTo>
                      <a:pt x="54" y="49"/>
                    </a:lnTo>
                    <a:lnTo>
                      <a:pt x="61" y="35"/>
                    </a:lnTo>
                    <a:lnTo>
                      <a:pt x="61" y="35"/>
                    </a:lnTo>
                    <a:close/>
                    <a:moveTo>
                      <a:pt x="37" y="21"/>
                    </a:moveTo>
                    <a:lnTo>
                      <a:pt x="30" y="19"/>
                    </a:lnTo>
                    <a:lnTo>
                      <a:pt x="28" y="14"/>
                    </a:lnTo>
                    <a:lnTo>
                      <a:pt x="31" y="8"/>
                    </a:lnTo>
                    <a:lnTo>
                      <a:pt x="31" y="0"/>
                    </a:lnTo>
                    <a:lnTo>
                      <a:pt x="21" y="5"/>
                    </a:lnTo>
                    <a:lnTo>
                      <a:pt x="17" y="10"/>
                    </a:lnTo>
                    <a:lnTo>
                      <a:pt x="5" y="10"/>
                    </a:lnTo>
                    <a:lnTo>
                      <a:pt x="3" y="1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7" y="46"/>
                    </a:lnTo>
                    <a:lnTo>
                      <a:pt x="17" y="49"/>
                    </a:lnTo>
                    <a:lnTo>
                      <a:pt x="26" y="46"/>
                    </a:lnTo>
                    <a:lnTo>
                      <a:pt x="21" y="38"/>
                    </a:lnTo>
                    <a:lnTo>
                      <a:pt x="31" y="26"/>
                    </a:lnTo>
                    <a:lnTo>
                      <a:pt x="34" y="28"/>
                    </a:lnTo>
                    <a:lnTo>
                      <a:pt x="37" y="21"/>
                    </a:lnTo>
                    <a:lnTo>
                      <a:pt x="37" y="2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44">
                <a:extLst>
                  <a:ext uri="{FF2B5EF4-FFF2-40B4-BE49-F238E27FC236}">
                    <a16:creationId xmlns:a16="http://schemas.microsoft.com/office/drawing/2014/main" id="{610CF16D-E436-C28D-1F0A-9DCEFF691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2410"/>
                <a:ext cx="57" cy="42"/>
              </a:xfrm>
              <a:custGeom>
                <a:avLst/>
                <a:gdLst>
                  <a:gd name="T0" fmla="*/ 3 w 57"/>
                  <a:gd name="T1" fmla="*/ 34 h 42"/>
                  <a:gd name="T2" fmla="*/ 3 w 57"/>
                  <a:gd name="T3" fmla="*/ 39 h 42"/>
                  <a:gd name="T4" fmla="*/ 7 w 57"/>
                  <a:gd name="T5" fmla="*/ 42 h 42"/>
                  <a:gd name="T6" fmla="*/ 14 w 57"/>
                  <a:gd name="T7" fmla="*/ 29 h 42"/>
                  <a:gd name="T8" fmla="*/ 20 w 57"/>
                  <a:gd name="T9" fmla="*/ 27 h 42"/>
                  <a:gd name="T10" fmla="*/ 22 w 57"/>
                  <a:gd name="T11" fmla="*/ 31 h 42"/>
                  <a:gd name="T12" fmla="*/ 28 w 57"/>
                  <a:gd name="T13" fmla="*/ 30 h 42"/>
                  <a:gd name="T14" fmla="*/ 31 w 57"/>
                  <a:gd name="T15" fmla="*/ 27 h 42"/>
                  <a:gd name="T16" fmla="*/ 36 w 57"/>
                  <a:gd name="T17" fmla="*/ 28 h 42"/>
                  <a:gd name="T18" fmla="*/ 44 w 57"/>
                  <a:gd name="T19" fmla="*/ 27 h 42"/>
                  <a:gd name="T20" fmla="*/ 51 w 57"/>
                  <a:gd name="T21" fmla="*/ 30 h 42"/>
                  <a:gd name="T22" fmla="*/ 57 w 57"/>
                  <a:gd name="T23" fmla="*/ 23 h 42"/>
                  <a:gd name="T24" fmla="*/ 50 w 57"/>
                  <a:gd name="T25" fmla="*/ 17 h 42"/>
                  <a:gd name="T26" fmla="*/ 43 w 57"/>
                  <a:gd name="T27" fmla="*/ 16 h 42"/>
                  <a:gd name="T28" fmla="*/ 44 w 57"/>
                  <a:gd name="T29" fmla="*/ 11 h 42"/>
                  <a:gd name="T30" fmla="*/ 35 w 57"/>
                  <a:gd name="T31" fmla="*/ 11 h 42"/>
                  <a:gd name="T32" fmla="*/ 33 w 57"/>
                  <a:gd name="T33" fmla="*/ 5 h 42"/>
                  <a:gd name="T34" fmla="*/ 30 w 57"/>
                  <a:gd name="T35" fmla="*/ 5 h 42"/>
                  <a:gd name="T36" fmla="*/ 21 w 57"/>
                  <a:gd name="T37" fmla="*/ 1 h 42"/>
                  <a:gd name="T38" fmla="*/ 9 w 57"/>
                  <a:gd name="T39" fmla="*/ 0 h 42"/>
                  <a:gd name="T40" fmla="*/ 6 w 57"/>
                  <a:gd name="T41" fmla="*/ 4 h 42"/>
                  <a:gd name="T42" fmla="*/ 7 w 57"/>
                  <a:gd name="T43" fmla="*/ 14 h 42"/>
                  <a:gd name="T44" fmla="*/ 4 w 57"/>
                  <a:gd name="T45" fmla="*/ 20 h 42"/>
                  <a:gd name="T46" fmla="*/ 0 w 57"/>
                  <a:gd name="T47" fmla="*/ 23 h 42"/>
                  <a:gd name="T48" fmla="*/ 4 w 57"/>
                  <a:gd name="T49" fmla="*/ 28 h 42"/>
                  <a:gd name="T50" fmla="*/ 3 w 57"/>
                  <a:gd name="T51" fmla="*/ 34 h 42"/>
                  <a:gd name="T52" fmla="*/ 3 w 57"/>
                  <a:gd name="T5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" h="42">
                    <a:moveTo>
                      <a:pt x="3" y="34"/>
                    </a:moveTo>
                    <a:lnTo>
                      <a:pt x="3" y="39"/>
                    </a:lnTo>
                    <a:lnTo>
                      <a:pt x="7" y="42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2" y="31"/>
                    </a:lnTo>
                    <a:lnTo>
                      <a:pt x="28" y="30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44" y="27"/>
                    </a:lnTo>
                    <a:lnTo>
                      <a:pt x="51" y="30"/>
                    </a:lnTo>
                    <a:lnTo>
                      <a:pt x="57" y="23"/>
                    </a:lnTo>
                    <a:lnTo>
                      <a:pt x="50" y="17"/>
                    </a:lnTo>
                    <a:lnTo>
                      <a:pt x="43" y="16"/>
                    </a:lnTo>
                    <a:lnTo>
                      <a:pt x="44" y="11"/>
                    </a:lnTo>
                    <a:lnTo>
                      <a:pt x="35" y="11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1" y="1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7" y="14"/>
                    </a:lnTo>
                    <a:lnTo>
                      <a:pt x="4" y="20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3" y="34"/>
                    </a:lnTo>
                    <a:lnTo>
                      <a:pt x="3" y="3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45">
                <a:extLst>
                  <a:ext uri="{FF2B5EF4-FFF2-40B4-BE49-F238E27FC236}">
                    <a16:creationId xmlns:a16="http://schemas.microsoft.com/office/drawing/2014/main" id="{C4846CF8-A1C8-7A6E-6F1A-33D90AF8E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104"/>
                <a:ext cx="316" cy="322"/>
              </a:xfrm>
              <a:custGeom>
                <a:avLst/>
                <a:gdLst>
                  <a:gd name="T0" fmla="*/ 256 w 316"/>
                  <a:gd name="T1" fmla="*/ 3 h 322"/>
                  <a:gd name="T2" fmla="*/ 247 w 316"/>
                  <a:gd name="T3" fmla="*/ 4 h 322"/>
                  <a:gd name="T4" fmla="*/ 240 w 316"/>
                  <a:gd name="T5" fmla="*/ 0 h 322"/>
                  <a:gd name="T6" fmla="*/ 224 w 316"/>
                  <a:gd name="T7" fmla="*/ 0 h 322"/>
                  <a:gd name="T8" fmla="*/ 211 w 316"/>
                  <a:gd name="T9" fmla="*/ 7 h 322"/>
                  <a:gd name="T10" fmla="*/ 203 w 316"/>
                  <a:gd name="T11" fmla="*/ 4 h 322"/>
                  <a:gd name="T12" fmla="*/ 179 w 316"/>
                  <a:gd name="T13" fmla="*/ 6 h 322"/>
                  <a:gd name="T14" fmla="*/ 154 w 316"/>
                  <a:gd name="T15" fmla="*/ 9 h 322"/>
                  <a:gd name="T16" fmla="*/ 140 w 316"/>
                  <a:gd name="T17" fmla="*/ 14 h 322"/>
                  <a:gd name="T18" fmla="*/ 130 w 316"/>
                  <a:gd name="T19" fmla="*/ 22 h 322"/>
                  <a:gd name="T20" fmla="*/ 114 w 316"/>
                  <a:gd name="T21" fmla="*/ 25 h 322"/>
                  <a:gd name="T22" fmla="*/ 100 w 316"/>
                  <a:gd name="T23" fmla="*/ 35 h 322"/>
                  <a:gd name="T24" fmla="*/ 106 w 316"/>
                  <a:gd name="T25" fmla="*/ 46 h 322"/>
                  <a:gd name="T26" fmla="*/ 107 w 316"/>
                  <a:gd name="T27" fmla="*/ 58 h 322"/>
                  <a:gd name="T28" fmla="*/ 112 w 316"/>
                  <a:gd name="T29" fmla="*/ 76 h 322"/>
                  <a:gd name="T30" fmla="*/ 116 w 316"/>
                  <a:gd name="T31" fmla="*/ 80 h 322"/>
                  <a:gd name="T32" fmla="*/ 113 w 316"/>
                  <a:gd name="T33" fmla="*/ 87 h 322"/>
                  <a:gd name="T34" fmla="*/ 93 w 316"/>
                  <a:gd name="T35" fmla="*/ 90 h 322"/>
                  <a:gd name="T36" fmla="*/ 86 w 316"/>
                  <a:gd name="T37" fmla="*/ 97 h 322"/>
                  <a:gd name="T38" fmla="*/ 77 w 316"/>
                  <a:gd name="T39" fmla="*/ 98 h 322"/>
                  <a:gd name="T40" fmla="*/ 77 w 316"/>
                  <a:gd name="T41" fmla="*/ 111 h 322"/>
                  <a:gd name="T42" fmla="*/ 59 w 316"/>
                  <a:gd name="T43" fmla="*/ 118 h 322"/>
                  <a:gd name="T44" fmla="*/ 53 w 316"/>
                  <a:gd name="T45" fmla="*/ 127 h 322"/>
                  <a:gd name="T46" fmla="*/ 41 w 316"/>
                  <a:gd name="T47" fmla="*/ 132 h 322"/>
                  <a:gd name="T48" fmla="*/ 25 w 316"/>
                  <a:gd name="T49" fmla="*/ 134 h 322"/>
                  <a:gd name="T50" fmla="*/ 1 w 316"/>
                  <a:gd name="T51" fmla="*/ 148 h 322"/>
                  <a:gd name="T52" fmla="*/ 0 w 316"/>
                  <a:gd name="T53" fmla="*/ 169 h 322"/>
                  <a:gd name="T54" fmla="*/ 0 w 316"/>
                  <a:gd name="T55" fmla="*/ 169 h 322"/>
                  <a:gd name="T56" fmla="*/ 0 w 316"/>
                  <a:gd name="T57" fmla="*/ 173 h 322"/>
                  <a:gd name="T58" fmla="*/ 57 w 316"/>
                  <a:gd name="T59" fmla="*/ 216 h 322"/>
                  <a:gd name="T60" fmla="*/ 109 w 316"/>
                  <a:gd name="T61" fmla="*/ 255 h 322"/>
                  <a:gd name="T62" fmla="*/ 160 w 316"/>
                  <a:gd name="T63" fmla="*/ 294 h 322"/>
                  <a:gd name="T64" fmla="*/ 164 w 316"/>
                  <a:gd name="T65" fmla="*/ 302 h 322"/>
                  <a:gd name="T66" fmla="*/ 174 w 316"/>
                  <a:gd name="T67" fmla="*/ 307 h 322"/>
                  <a:gd name="T68" fmla="*/ 181 w 316"/>
                  <a:gd name="T69" fmla="*/ 310 h 322"/>
                  <a:gd name="T70" fmla="*/ 181 w 316"/>
                  <a:gd name="T71" fmla="*/ 322 h 322"/>
                  <a:gd name="T72" fmla="*/ 198 w 316"/>
                  <a:gd name="T73" fmla="*/ 320 h 322"/>
                  <a:gd name="T74" fmla="*/ 220 w 316"/>
                  <a:gd name="T75" fmla="*/ 312 h 322"/>
                  <a:gd name="T76" fmla="*/ 265 w 316"/>
                  <a:gd name="T77" fmla="*/ 277 h 322"/>
                  <a:gd name="T78" fmla="*/ 316 w 316"/>
                  <a:gd name="T79" fmla="*/ 243 h 322"/>
                  <a:gd name="T80" fmla="*/ 309 w 316"/>
                  <a:gd name="T81" fmla="*/ 232 h 322"/>
                  <a:gd name="T82" fmla="*/ 298 w 316"/>
                  <a:gd name="T83" fmla="*/ 224 h 322"/>
                  <a:gd name="T84" fmla="*/ 290 w 316"/>
                  <a:gd name="T85" fmla="*/ 227 h 322"/>
                  <a:gd name="T86" fmla="*/ 284 w 316"/>
                  <a:gd name="T87" fmla="*/ 217 h 322"/>
                  <a:gd name="T88" fmla="*/ 284 w 316"/>
                  <a:gd name="T89" fmla="*/ 209 h 322"/>
                  <a:gd name="T90" fmla="*/ 274 w 316"/>
                  <a:gd name="T91" fmla="*/ 196 h 322"/>
                  <a:gd name="T92" fmla="*/ 280 w 316"/>
                  <a:gd name="T93" fmla="*/ 189 h 322"/>
                  <a:gd name="T94" fmla="*/ 279 w 316"/>
                  <a:gd name="T95" fmla="*/ 178 h 322"/>
                  <a:gd name="T96" fmla="*/ 281 w 316"/>
                  <a:gd name="T97" fmla="*/ 168 h 322"/>
                  <a:gd name="T98" fmla="*/ 279 w 316"/>
                  <a:gd name="T99" fmla="*/ 160 h 322"/>
                  <a:gd name="T100" fmla="*/ 281 w 316"/>
                  <a:gd name="T101" fmla="*/ 146 h 322"/>
                  <a:gd name="T102" fmla="*/ 281 w 316"/>
                  <a:gd name="T103" fmla="*/ 137 h 322"/>
                  <a:gd name="T104" fmla="*/ 275 w 316"/>
                  <a:gd name="T105" fmla="*/ 121 h 322"/>
                  <a:gd name="T106" fmla="*/ 268 w 316"/>
                  <a:gd name="T107" fmla="*/ 90 h 322"/>
                  <a:gd name="T108" fmla="*/ 258 w 316"/>
                  <a:gd name="T109" fmla="*/ 83 h 322"/>
                  <a:gd name="T110" fmla="*/ 258 w 316"/>
                  <a:gd name="T111" fmla="*/ 78 h 322"/>
                  <a:gd name="T112" fmla="*/ 246 w 316"/>
                  <a:gd name="T113" fmla="*/ 67 h 322"/>
                  <a:gd name="T114" fmla="*/ 244 w 316"/>
                  <a:gd name="T115" fmla="*/ 54 h 322"/>
                  <a:gd name="T116" fmla="*/ 254 w 316"/>
                  <a:gd name="T117" fmla="*/ 44 h 322"/>
                  <a:gd name="T118" fmla="*/ 256 w 316"/>
                  <a:gd name="T119" fmla="*/ 30 h 322"/>
                  <a:gd name="T120" fmla="*/ 254 w 316"/>
                  <a:gd name="T121" fmla="*/ 12 h 322"/>
                  <a:gd name="T122" fmla="*/ 256 w 316"/>
                  <a:gd name="T123" fmla="*/ 3 h 322"/>
                  <a:gd name="T124" fmla="*/ 256 w 316"/>
                  <a:gd name="T125" fmla="*/ 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6" h="322">
                    <a:moveTo>
                      <a:pt x="256" y="3"/>
                    </a:moveTo>
                    <a:lnTo>
                      <a:pt x="247" y="4"/>
                    </a:lnTo>
                    <a:lnTo>
                      <a:pt x="240" y="0"/>
                    </a:lnTo>
                    <a:lnTo>
                      <a:pt x="224" y="0"/>
                    </a:lnTo>
                    <a:lnTo>
                      <a:pt x="211" y="7"/>
                    </a:lnTo>
                    <a:lnTo>
                      <a:pt x="203" y="4"/>
                    </a:lnTo>
                    <a:lnTo>
                      <a:pt x="179" y="6"/>
                    </a:lnTo>
                    <a:lnTo>
                      <a:pt x="154" y="9"/>
                    </a:lnTo>
                    <a:lnTo>
                      <a:pt x="140" y="14"/>
                    </a:lnTo>
                    <a:lnTo>
                      <a:pt x="130" y="22"/>
                    </a:lnTo>
                    <a:lnTo>
                      <a:pt x="114" y="25"/>
                    </a:lnTo>
                    <a:lnTo>
                      <a:pt x="100" y="35"/>
                    </a:lnTo>
                    <a:lnTo>
                      <a:pt x="106" y="46"/>
                    </a:lnTo>
                    <a:lnTo>
                      <a:pt x="107" y="58"/>
                    </a:lnTo>
                    <a:lnTo>
                      <a:pt x="112" y="76"/>
                    </a:lnTo>
                    <a:lnTo>
                      <a:pt x="116" y="80"/>
                    </a:lnTo>
                    <a:lnTo>
                      <a:pt x="113" y="87"/>
                    </a:lnTo>
                    <a:lnTo>
                      <a:pt x="93" y="90"/>
                    </a:lnTo>
                    <a:lnTo>
                      <a:pt x="86" y="97"/>
                    </a:lnTo>
                    <a:lnTo>
                      <a:pt x="77" y="98"/>
                    </a:lnTo>
                    <a:lnTo>
                      <a:pt x="77" y="111"/>
                    </a:lnTo>
                    <a:lnTo>
                      <a:pt x="59" y="118"/>
                    </a:lnTo>
                    <a:lnTo>
                      <a:pt x="53" y="127"/>
                    </a:lnTo>
                    <a:lnTo>
                      <a:pt x="41" y="132"/>
                    </a:lnTo>
                    <a:lnTo>
                      <a:pt x="25" y="134"/>
                    </a:lnTo>
                    <a:lnTo>
                      <a:pt x="1" y="148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0" y="173"/>
                    </a:lnTo>
                    <a:lnTo>
                      <a:pt x="57" y="216"/>
                    </a:lnTo>
                    <a:lnTo>
                      <a:pt x="109" y="255"/>
                    </a:lnTo>
                    <a:lnTo>
                      <a:pt x="160" y="294"/>
                    </a:lnTo>
                    <a:lnTo>
                      <a:pt x="164" y="302"/>
                    </a:lnTo>
                    <a:lnTo>
                      <a:pt x="174" y="307"/>
                    </a:lnTo>
                    <a:lnTo>
                      <a:pt x="181" y="310"/>
                    </a:lnTo>
                    <a:lnTo>
                      <a:pt x="181" y="322"/>
                    </a:lnTo>
                    <a:lnTo>
                      <a:pt x="198" y="320"/>
                    </a:lnTo>
                    <a:lnTo>
                      <a:pt x="220" y="312"/>
                    </a:lnTo>
                    <a:lnTo>
                      <a:pt x="265" y="277"/>
                    </a:lnTo>
                    <a:lnTo>
                      <a:pt x="316" y="243"/>
                    </a:lnTo>
                    <a:lnTo>
                      <a:pt x="309" y="232"/>
                    </a:lnTo>
                    <a:lnTo>
                      <a:pt x="298" y="224"/>
                    </a:lnTo>
                    <a:lnTo>
                      <a:pt x="290" y="227"/>
                    </a:lnTo>
                    <a:lnTo>
                      <a:pt x="284" y="217"/>
                    </a:lnTo>
                    <a:lnTo>
                      <a:pt x="284" y="209"/>
                    </a:lnTo>
                    <a:lnTo>
                      <a:pt x="274" y="196"/>
                    </a:lnTo>
                    <a:lnTo>
                      <a:pt x="280" y="189"/>
                    </a:lnTo>
                    <a:lnTo>
                      <a:pt x="279" y="178"/>
                    </a:lnTo>
                    <a:lnTo>
                      <a:pt x="281" y="168"/>
                    </a:lnTo>
                    <a:lnTo>
                      <a:pt x="279" y="160"/>
                    </a:lnTo>
                    <a:lnTo>
                      <a:pt x="281" y="146"/>
                    </a:lnTo>
                    <a:lnTo>
                      <a:pt x="281" y="137"/>
                    </a:lnTo>
                    <a:lnTo>
                      <a:pt x="275" y="121"/>
                    </a:lnTo>
                    <a:lnTo>
                      <a:pt x="268" y="90"/>
                    </a:lnTo>
                    <a:lnTo>
                      <a:pt x="258" y="83"/>
                    </a:lnTo>
                    <a:lnTo>
                      <a:pt x="258" y="78"/>
                    </a:lnTo>
                    <a:lnTo>
                      <a:pt x="246" y="67"/>
                    </a:lnTo>
                    <a:lnTo>
                      <a:pt x="244" y="54"/>
                    </a:lnTo>
                    <a:lnTo>
                      <a:pt x="254" y="44"/>
                    </a:lnTo>
                    <a:lnTo>
                      <a:pt x="256" y="30"/>
                    </a:lnTo>
                    <a:lnTo>
                      <a:pt x="254" y="12"/>
                    </a:lnTo>
                    <a:lnTo>
                      <a:pt x="256" y="3"/>
                    </a:lnTo>
                    <a:lnTo>
                      <a:pt x="256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46">
                <a:extLst>
                  <a:ext uri="{FF2B5EF4-FFF2-40B4-BE49-F238E27FC236}">
                    <a16:creationId xmlns:a16="http://schemas.microsoft.com/office/drawing/2014/main" id="{E3D45154-480F-90FF-9FE5-C49BA8235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740"/>
                <a:ext cx="90" cy="113"/>
              </a:xfrm>
              <a:custGeom>
                <a:avLst/>
                <a:gdLst>
                  <a:gd name="T0" fmla="*/ 87 w 90"/>
                  <a:gd name="T1" fmla="*/ 27 h 113"/>
                  <a:gd name="T2" fmla="*/ 81 w 90"/>
                  <a:gd name="T3" fmla="*/ 22 h 113"/>
                  <a:gd name="T4" fmla="*/ 73 w 90"/>
                  <a:gd name="T5" fmla="*/ 17 h 113"/>
                  <a:gd name="T6" fmla="*/ 68 w 90"/>
                  <a:gd name="T7" fmla="*/ 20 h 113"/>
                  <a:gd name="T8" fmla="*/ 55 w 90"/>
                  <a:gd name="T9" fmla="*/ 17 h 113"/>
                  <a:gd name="T10" fmla="*/ 51 w 90"/>
                  <a:gd name="T11" fmla="*/ 10 h 113"/>
                  <a:gd name="T12" fmla="*/ 48 w 90"/>
                  <a:gd name="T13" fmla="*/ 10 h 113"/>
                  <a:gd name="T14" fmla="*/ 32 w 90"/>
                  <a:gd name="T15" fmla="*/ 0 h 113"/>
                  <a:gd name="T16" fmla="*/ 22 w 90"/>
                  <a:gd name="T17" fmla="*/ 7 h 113"/>
                  <a:gd name="T18" fmla="*/ 13 w 90"/>
                  <a:gd name="T19" fmla="*/ 11 h 113"/>
                  <a:gd name="T20" fmla="*/ 14 w 90"/>
                  <a:gd name="T21" fmla="*/ 18 h 113"/>
                  <a:gd name="T22" fmla="*/ 8 w 90"/>
                  <a:gd name="T23" fmla="*/ 29 h 113"/>
                  <a:gd name="T24" fmla="*/ 5 w 90"/>
                  <a:gd name="T25" fmla="*/ 41 h 113"/>
                  <a:gd name="T26" fmla="*/ 0 w 90"/>
                  <a:gd name="T27" fmla="*/ 43 h 113"/>
                  <a:gd name="T28" fmla="*/ 3 w 90"/>
                  <a:gd name="T29" fmla="*/ 60 h 113"/>
                  <a:gd name="T30" fmla="*/ 0 w 90"/>
                  <a:gd name="T31" fmla="*/ 64 h 113"/>
                  <a:gd name="T32" fmla="*/ 9 w 90"/>
                  <a:gd name="T33" fmla="*/ 72 h 113"/>
                  <a:gd name="T34" fmla="*/ 15 w 90"/>
                  <a:gd name="T35" fmla="*/ 64 h 113"/>
                  <a:gd name="T36" fmla="*/ 18 w 90"/>
                  <a:gd name="T37" fmla="*/ 71 h 113"/>
                  <a:gd name="T38" fmla="*/ 11 w 90"/>
                  <a:gd name="T39" fmla="*/ 85 h 113"/>
                  <a:gd name="T40" fmla="*/ 13 w 90"/>
                  <a:gd name="T41" fmla="*/ 92 h 113"/>
                  <a:gd name="T42" fmla="*/ 9 w 90"/>
                  <a:gd name="T43" fmla="*/ 97 h 113"/>
                  <a:gd name="T44" fmla="*/ 9 w 90"/>
                  <a:gd name="T45" fmla="*/ 103 h 113"/>
                  <a:gd name="T46" fmla="*/ 16 w 90"/>
                  <a:gd name="T47" fmla="*/ 101 h 113"/>
                  <a:gd name="T48" fmla="*/ 22 w 90"/>
                  <a:gd name="T49" fmla="*/ 104 h 113"/>
                  <a:gd name="T50" fmla="*/ 29 w 90"/>
                  <a:gd name="T51" fmla="*/ 113 h 113"/>
                  <a:gd name="T52" fmla="*/ 37 w 90"/>
                  <a:gd name="T53" fmla="*/ 105 h 113"/>
                  <a:gd name="T54" fmla="*/ 40 w 90"/>
                  <a:gd name="T55" fmla="*/ 93 h 113"/>
                  <a:gd name="T56" fmla="*/ 49 w 90"/>
                  <a:gd name="T57" fmla="*/ 78 h 113"/>
                  <a:gd name="T58" fmla="*/ 68 w 90"/>
                  <a:gd name="T59" fmla="*/ 71 h 113"/>
                  <a:gd name="T60" fmla="*/ 85 w 90"/>
                  <a:gd name="T61" fmla="*/ 52 h 113"/>
                  <a:gd name="T62" fmla="*/ 90 w 90"/>
                  <a:gd name="T63" fmla="*/ 41 h 113"/>
                  <a:gd name="T64" fmla="*/ 87 w 90"/>
                  <a:gd name="T65" fmla="*/ 2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113">
                    <a:moveTo>
                      <a:pt x="87" y="27"/>
                    </a:moveTo>
                    <a:lnTo>
                      <a:pt x="81" y="22"/>
                    </a:lnTo>
                    <a:lnTo>
                      <a:pt x="73" y="17"/>
                    </a:lnTo>
                    <a:lnTo>
                      <a:pt x="68" y="20"/>
                    </a:lnTo>
                    <a:lnTo>
                      <a:pt x="55" y="17"/>
                    </a:lnTo>
                    <a:lnTo>
                      <a:pt x="51" y="10"/>
                    </a:lnTo>
                    <a:lnTo>
                      <a:pt x="48" y="10"/>
                    </a:lnTo>
                    <a:lnTo>
                      <a:pt x="32" y="0"/>
                    </a:lnTo>
                    <a:lnTo>
                      <a:pt x="22" y="7"/>
                    </a:lnTo>
                    <a:lnTo>
                      <a:pt x="13" y="11"/>
                    </a:lnTo>
                    <a:lnTo>
                      <a:pt x="14" y="18"/>
                    </a:lnTo>
                    <a:lnTo>
                      <a:pt x="8" y="29"/>
                    </a:lnTo>
                    <a:lnTo>
                      <a:pt x="5" y="41"/>
                    </a:lnTo>
                    <a:lnTo>
                      <a:pt x="0" y="43"/>
                    </a:lnTo>
                    <a:lnTo>
                      <a:pt x="3" y="60"/>
                    </a:lnTo>
                    <a:lnTo>
                      <a:pt x="0" y="64"/>
                    </a:lnTo>
                    <a:lnTo>
                      <a:pt x="9" y="72"/>
                    </a:lnTo>
                    <a:lnTo>
                      <a:pt x="15" y="64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13" y="92"/>
                    </a:lnTo>
                    <a:lnTo>
                      <a:pt x="9" y="97"/>
                    </a:lnTo>
                    <a:lnTo>
                      <a:pt x="9" y="103"/>
                    </a:lnTo>
                    <a:lnTo>
                      <a:pt x="16" y="101"/>
                    </a:lnTo>
                    <a:lnTo>
                      <a:pt x="22" y="104"/>
                    </a:lnTo>
                    <a:lnTo>
                      <a:pt x="29" y="113"/>
                    </a:lnTo>
                    <a:lnTo>
                      <a:pt x="37" y="105"/>
                    </a:lnTo>
                    <a:lnTo>
                      <a:pt x="40" y="93"/>
                    </a:lnTo>
                    <a:lnTo>
                      <a:pt x="49" y="78"/>
                    </a:lnTo>
                    <a:lnTo>
                      <a:pt x="68" y="71"/>
                    </a:lnTo>
                    <a:lnTo>
                      <a:pt x="85" y="52"/>
                    </a:lnTo>
                    <a:lnTo>
                      <a:pt x="90" y="41"/>
                    </a:lnTo>
                    <a:lnTo>
                      <a:pt x="87" y="2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47">
                <a:extLst>
                  <a:ext uri="{FF2B5EF4-FFF2-40B4-BE49-F238E27FC236}">
                    <a16:creationId xmlns:a16="http://schemas.microsoft.com/office/drawing/2014/main" id="{ED1DB23E-AF31-432C-B0C5-9894B8AAE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2203"/>
                <a:ext cx="195" cy="170"/>
              </a:xfrm>
              <a:custGeom>
                <a:avLst/>
                <a:gdLst>
                  <a:gd name="T0" fmla="*/ 56 w 195"/>
                  <a:gd name="T1" fmla="*/ 10 h 170"/>
                  <a:gd name="T2" fmla="*/ 40 w 195"/>
                  <a:gd name="T3" fmla="*/ 5 h 170"/>
                  <a:gd name="T4" fmla="*/ 25 w 195"/>
                  <a:gd name="T5" fmla="*/ 0 h 170"/>
                  <a:gd name="T6" fmla="*/ 5 w 195"/>
                  <a:gd name="T7" fmla="*/ 0 h 170"/>
                  <a:gd name="T8" fmla="*/ 0 w 195"/>
                  <a:gd name="T9" fmla="*/ 9 h 170"/>
                  <a:gd name="T10" fmla="*/ 3 w 195"/>
                  <a:gd name="T11" fmla="*/ 16 h 170"/>
                  <a:gd name="T12" fmla="*/ 0 w 195"/>
                  <a:gd name="T13" fmla="*/ 27 h 170"/>
                  <a:gd name="T14" fmla="*/ 6 w 195"/>
                  <a:gd name="T15" fmla="*/ 41 h 170"/>
                  <a:gd name="T16" fmla="*/ 9 w 195"/>
                  <a:gd name="T17" fmla="*/ 105 h 170"/>
                  <a:gd name="T18" fmla="*/ 12 w 195"/>
                  <a:gd name="T19" fmla="*/ 170 h 170"/>
                  <a:gd name="T20" fmla="*/ 74 w 195"/>
                  <a:gd name="T21" fmla="*/ 170 h 170"/>
                  <a:gd name="T22" fmla="*/ 134 w 195"/>
                  <a:gd name="T23" fmla="*/ 170 h 170"/>
                  <a:gd name="T24" fmla="*/ 195 w 195"/>
                  <a:gd name="T25" fmla="*/ 170 h 170"/>
                  <a:gd name="T26" fmla="*/ 192 w 195"/>
                  <a:gd name="T27" fmla="*/ 167 h 170"/>
                  <a:gd name="T28" fmla="*/ 173 w 195"/>
                  <a:gd name="T29" fmla="*/ 151 h 170"/>
                  <a:gd name="T30" fmla="*/ 172 w 195"/>
                  <a:gd name="T31" fmla="*/ 139 h 170"/>
                  <a:gd name="T32" fmla="*/ 174 w 195"/>
                  <a:gd name="T33" fmla="*/ 136 h 170"/>
                  <a:gd name="T34" fmla="*/ 160 w 195"/>
                  <a:gd name="T35" fmla="*/ 116 h 170"/>
                  <a:gd name="T36" fmla="*/ 154 w 195"/>
                  <a:gd name="T37" fmla="*/ 106 h 170"/>
                  <a:gd name="T38" fmla="*/ 148 w 195"/>
                  <a:gd name="T39" fmla="*/ 96 h 170"/>
                  <a:gd name="T40" fmla="*/ 135 w 195"/>
                  <a:gd name="T41" fmla="*/ 69 h 170"/>
                  <a:gd name="T42" fmla="*/ 123 w 195"/>
                  <a:gd name="T43" fmla="*/ 51 h 170"/>
                  <a:gd name="T44" fmla="*/ 116 w 195"/>
                  <a:gd name="T45" fmla="*/ 32 h 170"/>
                  <a:gd name="T46" fmla="*/ 117 w 195"/>
                  <a:gd name="T47" fmla="*/ 31 h 170"/>
                  <a:gd name="T48" fmla="*/ 130 w 195"/>
                  <a:gd name="T49" fmla="*/ 56 h 170"/>
                  <a:gd name="T50" fmla="*/ 137 w 195"/>
                  <a:gd name="T51" fmla="*/ 64 h 170"/>
                  <a:gd name="T52" fmla="*/ 143 w 195"/>
                  <a:gd name="T53" fmla="*/ 70 h 170"/>
                  <a:gd name="T54" fmla="*/ 146 w 195"/>
                  <a:gd name="T55" fmla="*/ 66 h 170"/>
                  <a:gd name="T56" fmla="*/ 150 w 195"/>
                  <a:gd name="T57" fmla="*/ 57 h 170"/>
                  <a:gd name="T58" fmla="*/ 151 w 195"/>
                  <a:gd name="T59" fmla="*/ 44 h 170"/>
                  <a:gd name="T60" fmla="*/ 156 w 195"/>
                  <a:gd name="T61" fmla="*/ 37 h 170"/>
                  <a:gd name="T62" fmla="*/ 153 w 195"/>
                  <a:gd name="T63" fmla="*/ 32 h 170"/>
                  <a:gd name="T64" fmla="*/ 142 w 195"/>
                  <a:gd name="T65" fmla="*/ 6 h 170"/>
                  <a:gd name="T66" fmla="*/ 142 w 195"/>
                  <a:gd name="T67" fmla="*/ 6 h 170"/>
                  <a:gd name="T68" fmla="*/ 135 w 195"/>
                  <a:gd name="T69" fmla="*/ 11 h 170"/>
                  <a:gd name="T70" fmla="*/ 123 w 195"/>
                  <a:gd name="T71" fmla="*/ 10 h 170"/>
                  <a:gd name="T72" fmla="*/ 112 w 195"/>
                  <a:gd name="T73" fmla="*/ 5 h 170"/>
                  <a:gd name="T74" fmla="*/ 108 w 195"/>
                  <a:gd name="T75" fmla="*/ 12 h 170"/>
                  <a:gd name="T76" fmla="*/ 104 w 195"/>
                  <a:gd name="T77" fmla="*/ 3 h 170"/>
                  <a:gd name="T78" fmla="*/ 93 w 195"/>
                  <a:gd name="T79" fmla="*/ 0 h 170"/>
                  <a:gd name="T80" fmla="*/ 79 w 195"/>
                  <a:gd name="T81" fmla="*/ 2 h 170"/>
                  <a:gd name="T82" fmla="*/ 74 w 195"/>
                  <a:gd name="T83" fmla="*/ 7 h 170"/>
                  <a:gd name="T84" fmla="*/ 63 w 195"/>
                  <a:gd name="T85" fmla="*/ 12 h 170"/>
                  <a:gd name="T86" fmla="*/ 56 w 195"/>
                  <a:gd name="T87" fmla="*/ 10 h 170"/>
                  <a:gd name="T88" fmla="*/ 56 w 195"/>
                  <a:gd name="T89" fmla="*/ 1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5" h="170">
                    <a:moveTo>
                      <a:pt x="56" y="10"/>
                    </a:moveTo>
                    <a:lnTo>
                      <a:pt x="40" y="5"/>
                    </a:lnTo>
                    <a:lnTo>
                      <a:pt x="2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3" y="16"/>
                    </a:lnTo>
                    <a:lnTo>
                      <a:pt x="0" y="27"/>
                    </a:lnTo>
                    <a:lnTo>
                      <a:pt x="6" y="41"/>
                    </a:lnTo>
                    <a:lnTo>
                      <a:pt x="9" y="105"/>
                    </a:lnTo>
                    <a:lnTo>
                      <a:pt x="12" y="170"/>
                    </a:lnTo>
                    <a:lnTo>
                      <a:pt x="74" y="170"/>
                    </a:lnTo>
                    <a:lnTo>
                      <a:pt x="134" y="170"/>
                    </a:lnTo>
                    <a:lnTo>
                      <a:pt x="195" y="170"/>
                    </a:lnTo>
                    <a:lnTo>
                      <a:pt x="192" y="167"/>
                    </a:lnTo>
                    <a:lnTo>
                      <a:pt x="173" y="151"/>
                    </a:lnTo>
                    <a:lnTo>
                      <a:pt x="172" y="139"/>
                    </a:lnTo>
                    <a:lnTo>
                      <a:pt x="174" y="136"/>
                    </a:lnTo>
                    <a:lnTo>
                      <a:pt x="160" y="116"/>
                    </a:lnTo>
                    <a:lnTo>
                      <a:pt x="154" y="106"/>
                    </a:lnTo>
                    <a:lnTo>
                      <a:pt x="148" y="96"/>
                    </a:lnTo>
                    <a:lnTo>
                      <a:pt x="135" y="69"/>
                    </a:lnTo>
                    <a:lnTo>
                      <a:pt x="123" y="51"/>
                    </a:lnTo>
                    <a:lnTo>
                      <a:pt x="116" y="32"/>
                    </a:lnTo>
                    <a:lnTo>
                      <a:pt x="117" y="31"/>
                    </a:lnTo>
                    <a:lnTo>
                      <a:pt x="130" y="56"/>
                    </a:lnTo>
                    <a:lnTo>
                      <a:pt x="137" y="64"/>
                    </a:lnTo>
                    <a:lnTo>
                      <a:pt x="143" y="70"/>
                    </a:lnTo>
                    <a:lnTo>
                      <a:pt x="146" y="66"/>
                    </a:lnTo>
                    <a:lnTo>
                      <a:pt x="150" y="57"/>
                    </a:lnTo>
                    <a:lnTo>
                      <a:pt x="151" y="44"/>
                    </a:lnTo>
                    <a:lnTo>
                      <a:pt x="156" y="37"/>
                    </a:lnTo>
                    <a:lnTo>
                      <a:pt x="153" y="32"/>
                    </a:lnTo>
                    <a:lnTo>
                      <a:pt x="142" y="6"/>
                    </a:lnTo>
                    <a:lnTo>
                      <a:pt x="142" y="6"/>
                    </a:lnTo>
                    <a:lnTo>
                      <a:pt x="135" y="11"/>
                    </a:lnTo>
                    <a:lnTo>
                      <a:pt x="123" y="10"/>
                    </a:lnTo>
                    <a:lnTo>
                      <a:pt x="112" y="5"/>
                    </a:lnTo>
                    <a:lnTo>
                      <a:pt x="108" y="12"/>
                    </a:lnTo>
                    <a:lnTo>
                      <a:pt x="104" y="3"/>
                    </a:lnTo>
                    <a:lnTo>
                      <a:pt x="93" y="0"/>
                    </a:lnTo>
                    <a:lnTo>
                      <a:pt x="79" y="2"/>
                    </a:lnTo>
                    <a:lnTo>
                      <a:pt x="74" y="7"/>
                    </a:lnTo>
                    <a:lnTo>
                      <a:pt x="63" y="12"/>
                    </a:lnTo>
                    <a:lnTo>
                      <a:pt x="56" y="10"/>
                    </a:lnTo>
                    <a:lnTo>
                      <a:pt x="56" y="1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48">
                <a:extLst>
                  <a:ext uri="{FF2B5EF4-FFF2-40B4-BE49-F238E27FC236}">
                    <a16:creationId xmlns:a16="http://schemas.microsoft.com/office/drawing/2014/main" id="{B919D978-F893-B766-540A-79C61B256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445"/>
                <a:ext cx="107" cy="98"/>
              </a:xfrm>
              <a:custGeom>
                <a:avLst/>
                <a:gdLst>
                  <a:gd name="T0" fmla="*/ 54 w 107"/>
                  <a:gd name="T1" fmla="*/ 45 h 98"/>
                  <a:gd name="T2" fmla="*/ 45 w 107"/>
                  <a:gd name="T3" fmla="*/ 37 h 98"/>
                  <a:gd name="T4" fmla="*/ 40 w 107"/>
                  <a:gd name="T5" fmla="*/ 20 h 98"/>
                  <a:gd name="T6" fmla="*/ 30 w 107"/>
                  <a:gd name="T7" fmla="*/ 0 h 98"/>
                  <a:gd name="T8" fmla="*/ 22 w 107"/>
                  <a:gd name="T9" fmla="*/ 9 h 98"/>
                  <a:gd name="T10" fmla="*/ 11 w 107"/>
                  <a:gd name="T11" fmla="*/ 12 h 98"/>
                  <a:gd name="T12" fmla="*/ 7 w 107"/>
                  <a:gd name="T13" fmla="*/ 18 h 98"/>
                  <a:gd name="T14" fmla="*/ 5 w 107"/>
                  <a:gd name="T15" fmla="*/ 30 h 98"/>
                  <a:gd name="T16" fmla="*/ 0 w 107"/>
                  <a:gd name="T17" fmla="*/ 56 h 98"/>
                  <a:gd name="T18" fmla="*/ 2 w 107"/>
                  <a:gd name="T19" fmla="*/ 63 h 98"/>
                  <a:gd name="T20" fmla="*/ 20 w 107"/>
                  <a:gd name="T21" fmla="*/ 67 h 98"/>
                  <a:gd name="T22" fmla="*/ 24 w 107"/>
                  <a:gd name="T23" fmla="*/ 53 h 98"/>
                  <a:gd name="T24" fmla="*/ 34 w 107"/>
                  <a:gd name="T25" fmla="*/ 62 h 98"/>
                  <a:gd name="T26" fmla="*/ 43 w 107"/>
                  <a:gd name="T27" fmla="*/ 58 h 98"/>
                  <a:gd name="T28" fmla="*/ 47 w 107"/>
                  <a:gd name="T29" fmla="*/ 61 h 98"/>
                  <a:gd name="T30" fmla="*/ 58 w 107"/>
                  <a:gd name="T31" fmla="*/ 61 h 98"/>
                  <a:gd name="T32" fmla="*/ 72 w 107"/>
                  <a:gd name="T33" fmla="*/ 68 h 98"/>
                  <a:gd name="T34" fmla="*/ 76 w 107"/>
                  <a:gd name="T35" fmla="*/ 74 h 98"/>
                  <a:gd name="T36" fmla="*/ 83 w 107"/>
                  <a:gd name="T37" fmla="*/ 80 h 98"/>
                  <a:gd name="T38" fmla="*/ 90 w 107"/>
                  <a:gd name="T39" fmla="*/ 90 h 98"/>
                  <a:gd name="T40" fmla="*/ 95 w 107"/>
                  <a:gd name="T41" fmla="*/ 97 h 98"/>
                  <a:gd name="T42" fmla="*/ 102 w 107"/>
                  <a:gd name="T43" fmla="*/ 98 h 98"/>
                  <a:gd name="T44" fmla="*/ 107 w 107"/>
                  <a:gd name="T45" fmla="*/ 94 h 98"/>
                  <a:gd name="T46" fmla="*/ 99 w 107"/>
                  <a:gd name="T47" fmla="*/ 88 h 98"/>
                  <a:gd name="T48" fmla="*/ 94 w 107"/>
                  <a:gd name="T49" fmla="*/ 82 h 98"/>
                  <a:gd name="T50" fmla="*/ 85 w 107"/>
                  <a:gd name="T51" fmla="*/ 72 h 98"/>
                  <a:gd name="T52" fmla="*/ 76 w 107"/>
                  <a:gd name="T53" fmla="*/ 62 h 98"/>
                  <a:gd name="T54" fmla="*/ 54 w 107"/>
                  <a:gd name="T55" fmla="*/ 4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7" h="98">
                    <a:moveTo>
                      <a:pt x="54" y="45"/>
                    </a:moveTo>
                    <a:lnTo>
                      <a:pt x="45" y="37"/>
                    </a:lnTo>
                    <a:lnTo>
                      <a:pt x="40" y="20"/>
                    </a:lnTo>
                    <a:lnTo>
                      <a:pt x="30" y="0"/>
                    </a:lnTo>
                    <a:lnTo>
                      <a:pt x="22" y="9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5" y="30"/>
                    </a:lnTo>
                    <a:lnTo>
                      <a:pt x="0" y="56"/>
                    </a:lnTo>
                    <a:lnTo>
                      <a:pt x="2" y="63"/>
                    </a:lnTo>
                    <a:lnTo>
                      <a:pt x="20" y="67"/>
                    </a:lnTo>
                    <a:lnTo>
                      <a:pt x="24" y="53"/>
                    </a:lnTo>
                    <a:lnTo>
                      <a:pt x="34" y="62"/>
                    </a:lnTo>
                    <a:lnTo>
                      <a:pt x="43" y="58"/>
                    </a:lnTo>
                    <a:lnTo>
                      <a:pt x="47" y="61"/>
                    </a:lnTo>
                    <a:lnTo>
                      <a:pt x="58" y="61"/>
                    </a:lnTo>
                    <a:lnTo>
                      <a:pt x="72" y="68"/>
                    </a:lnTo>
                    <a:lnTo>
                      <a:pt x="76" y="74"/>
                    </a:lnTo>
                    <a:lnTo>
                      <a:pt x="83" y="80"/>
                    </a:lnTo>
                    <a:lnTo>
                      <a:pt x="90" y="90"/>
                    </a:lnTo>
                    <a:lnTo>
                      <a:pt x="95" y="97"/>
                    </a:lnTo>
                    <a:lnTo>
                      <a:pt x="102" y="98"/>
                    </a:lnTo>
                    <a:lnTo>
                      <a:pt x="107" y="94"/>
                    </a:lnTo>
                    <a:lnTo>
                      <a:pt x="99" y="88"/>
                    </a:lnTo>
                    <a:lnTo>
                      <a:pt x="94" y="82"/>
                    </a:lnTo>
                    <a:lnTo>
                      <a:pt x="85" y="72"/>
                    </a:lnTo>
                    <a:lnTo>
                      <a:pt x="76" y="62"/>
                    </a:lnTo>
                    <a:lnTo>
                      <a:pt x="54" y="4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49">
                <a:extLst>
                  <a:ext uri="{FF2B5EF4-FFF2-40B4-BE49-F238E27FC236}">
                    <a16:creationId xmlns:a16="http://schemas.microsoft.com/office/drawing/2014/main" id="{3839A2CB-A00F-6D40-AFBA-901F048E5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" y="1717"/>
                <a:ext cx="60" cy="35"/>
              </a:xfrm>
              <a:custGeom>
                <a:avLst/>
                <a:gdLst>
                  <a:gd name="T0" fmla="*/ 30 w 60"/>
                  <a:gd name="T1" fmla="*/ 0 h 35"/>
                  <a:gd name="T2" fmla="*/ 15 w 60"/>
                  <a:gd name="T3" fmla="*/ 3 h 35"/>
                  <a:gd name="T4" fmla="*/ 0 w 60"/>
                  <a:gd name="T5" fmla="*/ 7 h 35"/>
                  <a:gd name="T6" fmla="*/ 2 w 60"/>
                  <a:gd name="T7" fmla="*/ 17 h 35"/>
                  <a:gd name="T8" fmla="*/ 12 w 60"/>
                  <a:gd name="T9" fmla="*/ 22 h 35"/>
                  <a:gd name="T10" fmla="*/ 16 w 60"/>
                  <a:gd name="T11" fmla="*/ 20 h 35"/>
                  <a:gd name="T12" fmla="*/ 16 w 60"/>
                  <a:gd name="T13" fmla="*/ 30 h 35"/>
                  <a:gd name="T14" fmla="*/ 26 w 60"/>
                  <a:gd name="T15" fmla="*/ 27 h 35"/>
                  <a:gd name="T16" fmla="*/ 33 w 60"/>
                  <a:gd name="T17" fmla="*/ 29 h 35"/>
                  <a:gd name="T18" fmla="*/ 44 w 60"/>
                  <a:gd name="T19" fmla="*/ 35 h 35"/>
                  <a:gd name="T20" fmla="*/ 55 w 60"/>
                  <a:gd name="T21" fmla="*/ 35 h 35"/>
                  <a:gd name="T22" fmla="*/ 60 w 60"/>
                  <a:gd name="T23" fmla="*/ 30 h 35"/>
                  <a:gd name="T24" fmla="*/ 53 w 60"/>
                  <a:gd name="T25" fmla="*/ 15 h 35"/>
                  <a:gd name="T26" fmla="*/ 60 w 60"/>
                  <a:gd name="T27" fmla="*/ 5 h 35"/>
                  <a:gd name="T28" fmla="*/ 58 w 60"/>
                  <a:gd name="T29" fmla="*/ 2 h 35"/>
                  <a:gd name="T30" fmla="*/ 58 w 60"/>
                  <a:gd name="T31" fmla="*/ 2 h 35"/>
                  <a:gd name="T32" fmla="*/ 44 w 60"/>
                  <a:gd name="T33" fmla="*/ 3 h 35"/>
                  <a:gd name="T34" fmla="*/ 30 w 60"/>
                  <a:gd name="T3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35">
                    <a:moveTo>
                      <a:pt x="30" y="0"/>
                    </a:moveTo>
                    <a:lnTo>
                      <a:pt x="15" y="3"/>
                    </a:lnTo>
                    <a:lnTo>
                      <a:pt x="0" y="7"/>
                    </a:lnTo>
                    <a:lnTo>
                      <a:pt x="2" y="17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16" y="30"/>
                    </a:lnTo>
                    <a:lnTo>
                      <a:pt x="26" y="27"/>
                    </a:lnTo>
                    <a:lnTo>
                      <a:pt x="33" y="29"/>
                    </a:lnTo>
                    <a:lnTo>
                      <a:pt x="44" y="35"/>
                    </a:lnTo>
                    <a:lnTo>
                      <a:pt x="55" y="35"/>
                    </a:lnTo>
                    <a:lnTo>
                      <a:pt x="60" y="30"/>
                    </a:lnTo>
                    <a:lnTo>
                      <a:pt x="53" y="15"/>
                    </a:lnTo>
                    <a:lnTo>
                      <a:pt x="60" y="5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44" y="3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50">
                <a:extLst>
                  <a:ext uri="{FF2B5EF4-FFF2-40B4-BE49-F238E27FC236}">
                    <a16:creationId xmlns:a16="http://schemas.microsoft.com/office/drawing/2014/main" id="{42FAC87A-9435-DEF1-97D8-9F8A0538D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2498"/>
                <a:ext cx="233" cy="206"/>
              </a:xfrm>
              <a:custGeom>
                <a:avLst/>
                <a:gdLst>
                  <a:gd name="T0" fmla="*/ 73 w 233"/>
                  <a:gd name="T1" fmla="*/ 0 h 206"/>
                  <a:gd name="T2" fmla="*/ 69 w 233"/>
                  <a:gd name="T3" fmla="*/ 14 h 206"/>
                  <a:gd name="T4" fmla="*/ 51 w 233"/>
                  <a:gd name="T5" fmla="*/ 10 h 206"/>
                  <a:gd name="T6" fmla="*/ 49 w 233"/>
                  <a:gd name="T7" fmla="*/ 25 h 206"/>
                  <a:gd name="T8" fmla="*/ 43 w 233"/>
                  <a:gd name="T9" fmla="*/ 42 h 206"/>
                  <a:gd name="T10" fmla="*/ 34 w 233"/>
                  <a:gd name="T11" fmla="*/ 51 h 206"/>
                  <a:gd name="T12" fmla="*/ 28 w 233"/>
                  <a:gd name="T13" fmla="*/ 65 h 206"/>
                  <a:gd name="T14" fmla="*/ 26 w 233"/>
                  <a:gd name="T15" fmla="*/ 72 h 206"/>
                  <a:gd name="T16" fmla="*/ 19 w 233"/>
                  <a:gd name="T17" fmla="*/ 77 h 206"/>
                  <a:gd name="T18" fmla="*/ 15 w 233"/>
                  <a:gd name="T19" fmla="*/ 96 h 206"/>
                  <a:gd name="T20" fmla="*/ 15 w 233"/>
                  <a:gd name="T21" fmla="*/ 98 h 206"/>
                  <a:gd name="T22" fmla="*/ 16 w 233"/>
                  <a:gd name="T23" fmla="*/ 112 h 206"/>
                  <a:gd name="T24" fmla="*/ 14 w 233"/>
                  <a:gd name="T25" fmla="*/ 118 h 206"/>
                  <a:gd name="T26" fmla="*/ 5 w 233"/>
                  <a:gd name="T27" fmla="*/ 118 h 206"/>
                  <a:gd name="T28" fmla="*/ 0 w 233"/>
                  <a:gd name="T29" fmla="*/ 128 h 206"/>
                  <a:gd name="T30" fmla="*/ 9 w 233"/>
                  <a:gd name="T31" fmla="*/ 129 h 206"/>
                  <a:gd name="T32" fmla="*/ 18 w 233"/>
                  <a:gd name="T33" fmla="*/ 138 h 206"/>
                  <a:gd name="T34" fmla="*/ 21 w 233"/>
                  <a:gd name="T35" fmla="*/ 145 h 206"/>
                  <a:gd name="T36" fmla="*/ 28 w 233"/>
                  <a:gd name="T37" fmla="*/ 149 h 206"/>
                  <a:gd name="T38" fmla="*/ 37 w 233"/>
                  <a:gd name="T39" fmla="*/ 168 h 206"/>
                  <a:gd name="T40" fmla="*/ 46 w 233"/>
                  <a:gd name="T41" fmla="*/ 172 h 206"/>
                  <a:gd name="T42" fmla="*/ 46 w 233"/>
                  <a:gd name="T43" fmla="*/ 181 h 206"/>
                  <a:gd name="T44" fmla="*/ 51 w 233"/>
                  <a:gd name="T45" fmla="*/ 188 h 206"/>
                  <a:gd name="T46" fmla="*/ 62 w 233"/>
                  <a:gd name="T47" fmla="*/ 188 h 206"/>
                  <a:gd name="T48" fmla="*/ 82 w 233"/>
                  <a:gd name="T49" fmla="*/ 202 h 206"/>
                  <a:gd name="T50" fmla="*/ 87 w 233"/>
                  <a:gd name="T51" fmla="*/ 202 h 206"/>
                  <a:gd name="T52" fmla="*/ 91 w 233"/>
                  <a:gd name="T53" fmla="*/ 202 h 206"/>
                  <a:gd name="T54" fmla="*/ 94 w 233"/>
                  <a:gd name="T55" fmla="*/ 204 h 206"/>
                  <a:gd name="T56" fmla="*/ 105 w 233"/>
                  <a:gd name="T57" fmla="*/ 206 h 206"/>
                  <a:gd name="T58" fmla="*/ 110 w 233"/>
                  <a:gd name="T59" fmla="*/ 198 h 206"/>
                  <a:gd name="T60" fmla="*/ 124 w 233"/>
                  <a:gd name="T61" fmla="*/ 190 h 206"/>
                  <a:gd name="T62" fmla="*/ 130 w 233"/>
                  <a:gd name="T63" fmla="*/ 197 h 206"/>
                  <a:gd name="T64" fmla="*/ 141 w 233"/>
                  <a:gd name="T65" fmla="*/ 197 h 206"/>
                  <a:gd name="T66" fmla="*/ 145 w 233"/>
                  <a:gd name="T67" fmla="*/ 191 h 206"/>
                  <a:gd name="T68" fmla="*/ 155 w 233"/>
                  <a:gd name="T69" fmla="*/ 190 h 206"/>
                  <a:gd name="T70" fmla="*/ 169 w 233"/>
                  <a:gd name="T71" fmla="*/ 178 h 206"/>
                  <a:gd name="T72" fmla="*/ 189 w 233"/>
                  <a:gd name="T73" fmla="*/ 177 h 206"/>
                  <a:gd name="T74" fmla="*/ 233 w 233"/>
                  <a:gd name="T75" fmla="*/ 124 h 206"/>
                  <a:gd name="T76" fmla="*/ 219 w 233"/>
                  <a:gd name="T77" fmla="*/ 124 h 206"/>
                  <a:gd name="T78" fmla="*/ 168 w 233"/>
                  <a:gd name="T79" fmla="*/ 103 h 206"/>
                  <a:gd name="T80" fmla="*/ 161 w 233"/>
                  <a:gd name="T81" fmla="*/ 97 h 206"/>
                  <a:gd name="T82" fmla="*/ 156 w 233"/>
                  <a:gd name="T83" fmla="*/ 88 h 206"/>
                  <a:gd name="T84" fmla="*/ 149 w 233"/>
                  <a:gd name="T85" fmla="*/ 79 h 206"/>
                  <a:gd name="T86" fmla="*/ 152 w 233"/>
                  <a:gd name="T87" fmla="*/ 72 h 206"/>
                  <a:gd name="T88" fmla="*/ 149 w 233"/>
                  <a:gd name="T89" fmla="*/ 69 h 206"/>
                  <a:gd name="T90" fmla="*/ 145 w 233"/>
                  <a:gd name="T91" fmla="*/ 70 h 206"/>
                  <a:gd name="T92" fmla="*/ 136 w 233"/>
                  <a:gd name="T93" fmla="*/ 70 h 206"/>
                  <a:gd name="T94" fmla="*/ 136 w 233"/>
                  <a:gd name="T95" fmla="*/ 65 h 206"/>
                  <a:gd name="T96" fmla="*/ 135 w 233"/>
                  <a:gd name="T97" fmla="*/ 60 h 206"/>
                  <a:gd name="T98" fmla="*/ 140 w 233"/>
                  <a:gd name="T99" fmla="*/ 51 h 206"/>
                  <a:gd name="T100" fmla="*/ 144 w 233"/>
                  <a:gd name="T101" fmla="*/ 44 h 206"/>
                  <a:gd name="T102" fmla="*/ 139 w 233"/>
                  <a:gd name="T103" fmla="*/ 37 h 206"/>
                  <a:gd name="T104" fmla="*/ 132 w 233"/>
                  <a:gd name="T105" fmla="*/ 27 h 206"/>
                  <a:gd name="T106" fmla="*/ 125 w 233"/>
                  <a:gd name="T107" fmla="*/ 21 h 206"/>
                  <a:gd name="T108" fmla="*/ 121 w 233"/>
                  <a:gd name="T109" fmla="*/ 15 h 206"/>
                  <a:gd name="T110" fmla="*/ 107 w 233"/>
                  <a:gd name="T111" fmla="*/ 8 h 206"/>
                  <a:gd name="T112" fmla="*/ 96 w 233"/>
                  <a:gd name="T113" fmla="*/ 8 h 206"/>
                  <a:gd name="T114" fmla="*/ 92 w 233"/>
                  <a:gd name="T115" fmla="*/ 5 h 206"/>
                  <a:gd name="T116" fmla="*/ 83 w 233"/>
                  <a:gd name="T117" fmla="*/ 9 h 206"/>
                  <a:gd name="T118" fmla="*/ 73 w 233"/>
                  <a:gd name="T119" fmla="*/ 0 h 206"/>
                  <a:gd name="T120" fmla="*/ 73 w 233"/>
                  <a:gd name="T1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206">
                    <a:moveTo>
                      <a:pt x="73" y="0"/>
                    </a:moveTo>
                    <a:lnTo>
                      <a:pt x="69" y="14"/>
                    </a:lnTo>
                    <a:lnTo>
                      <a:pt x="51" y="10"/>
                    </a:lnTo>
                    <a:lnTo>
                      <a:pt x="49" y="25"/>
                    </a:lnTo>
                    <a:lnTo>
                      <a:pt x="43" y="42"/>
                    </a:lnTo>
                    <a:lnTo>
                      <a:pt x="34" y="51"/>
                    </a:lnTo>
                    <a:lnTo>
                      <a:pt x="28" y="65"/>
                    </a:lnTo>
                    <a:lnTo>
                      <a:pt x="26" y="72"/>
                    </a:lnTo>
                    <a:lnTo>
                      <a:pt x="19" y="77"/>
                    </a:lnTo>
                    <a:lnTo>
                      <a:pt x="15" y="96"/>
                    </a:lnTo>
                    <a:lnTo>
                      <a:pt x="15" y="98"/>
                    </a:lnTo>
                    <a:lnTo>
                      <a:pt x="16" y="112"/>
                    </a:lnTo>
                    <a:lnTo>
                      <a:pt x="14" y="118"/>
                    </a:lnTo>
                    <a:lnTo>
                      <a:pt x="5" y="118"/>
                    </a:lnTo>
                    <a:lnTo>
                      <a:pt x="0" y="128"/>
                    </a:lnTo>
                    <a:lnTo>
                      <a:pt x="9" y="129"/>
                    </a:lnTo>
                    <a:lnTo>
                      <a:pt x="18" y="138"/>
                    </a:lnTo>
                    <a:lnTo>
                      <a:pt x="21" y="145"/>
                    </a:lnTo>
                    <a:lnTo>
                      <a:pt x="28" y="149"/>
                    </a:lnTo>
                    <a:lnTo>
                      <a:pt x="37" y="168"/>
                    </a:lnTo>
                    <a:lnTo>
                      <a:pt x="46" y="172"/>
                    </a:lnTo>
                    <a:lnTo>
                      <a:pt x="46" y="181"/>
                    </a:lnTo>
                    <a:lnTo>
                      <a:pt x="51" y="188"/>
                    </a:lnTo>
                    <a:lnTo>
                      <a:pt x="62" y="188"/>
                    </a:lnTo>
                    <a:lnTo>
                      <a:pt x="82" y="202"/>
                    </a:lnTo>
                    <a:lnTo>
                      <a:pt x="87" y="202"/>
                    </a:lnTo>
                    <a:lnTo>
                      <a:pt x="91" y="202"/>
                    </a:lnTo>
                    <a:lnTo>
                      <a:pt x="94" y="204"/>
                    </a:lnTo>
                    <a:lnTo>
                      <a:pt x="105" y="206"/>
                    </a:lnTo>
                    <a:lnTo>
                      <a:pt x="110" y="198"/>
                    </a:lnTo>
                    <a:lnTo>
                      <a:pt x="124" y="190"/>
                    </a:lnTo>
                    <a:lnTo>
                      <a:pt x="130" y="197"/>
                    </a:lnTo>
                    <a:lnTo>
                      <a:pt x="141" y="197"/>
                    </a:lnTo>
                    <a:lnTo>
                      <a:pt x="145" y="191"/>
                    </a:lnTo>
                    <a:lnTo>
                      <a:pt x="155" y="190"/>
                    </a:lnTo>
                    <a:lnTo>
                      <a:pt x="169" y="178"/>
                    </a:lnTo>
                    <a:lnTo>
                      <a:pt x="189" y="177"/>
                    </a:lnTo>
                    <a:lnTo>
                      <a:pt x="233" y="124"/>
                    </a:lnTo>
                    <a:lnTo>
                      <a:pt x="219" y="124"/>
                    </a:lnTo>
                    <a:lnTo>
                      <a:pt x="168" y="103"/>
                    </a:lnTo>
                    <a:lnTo>
                      <a:pt x="161" y="97"/>
                    </a:lnTo>
                    <a:lnTo>
                      <a:pt x="156" y="88"/>
                    </a:lnTo>
                    <a:lnTo>
                      <a:pt x="149" y="79"/>
                    </a:lnTo>
                    <a:lnTo>
                      <a:pt x="152" y="72"/>
                    </a:lnTo>
                    <a:lnTo>
                      <a:pt x="149" y="69"/>
                    </a:lnTo>
                    <a:lnTo>
                      <a:pt x="145" y="70"/>
                    </a:lnTo>
                    <a:lnTo>
                      <a:pt x="136" y="70"/>
                    </a:lnTo>
                    <a:lnTo>
                      <a:pt x="136" y="65"/>
                    </a:lnTo>
                    <a:lnTo>
                      <a:pt x="135" y="60"/>
                    </a:lnTo>
                    <a:lnTo>
                      <a:pt x="140" y="51"/>
                    </a:lnTo>
                    <a:lnTo>
                      <a:pt x="144" y="44"/>
                    </a:lnTo>
                    <a:lnTo>
                      <a:pt x="139" y="37"/>
                    </a:lnTo>
                    <a:lnTo>
                      <a:pt x="132" y="27"/>
                    </a:lnTo>
                    <a:lnTo>
                      <a:pt x="125" y="21"/>
                    </a:lnTo>
                    <a:lnTo>
                      <a:pt x="121" y="15"/>
                    </a:lnTo>
                    <a:lnTo>
                      <a:pt x="107" y="8"/>
                    </a:lnTo>
                    <a:lnTo>
                      <a:pt x="96" y="8"/>
                    </a:lnTo>
                    <a:lnTo>
                      <a:pt x="92" y="5"/>
                    </a:lnTo>
                    <a:lnTo>
                      <a:pt x="83" y="9"/>
                    </a:lnTo>
                    <a:lnTo>
                      <a:pt x="73" y="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51">
                <a:extLst>
                  <a:ext uri="{FF2B5EF4-FFF2-40B4-BE49-F238E27FC236}">
                    <a16:creationId xmlns:a16="http://schemas.microsoft.com/office/drawing/2014/main" id="{0BD8DA96-6EEA-7280-6F0C-A3922010A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552"/>
                <a:ext cx="149" cy="161"/>
              </a:xfrm>
              <a:custGeom>
                <a:avLst/>
                <a:gdLst>
                  <a:gd name="T0" fmla="*/ 91 w 149"/>
                  <a:gd name="T1" fmla="*/ 17 h 161"/>
                  <a:gd name="T2" fmla="*/ 93 w 149"/>
                  <a:gd name="T3" fmla="*/ 6 h 161"/>
                  <a:gd name="T4" fmla="*/ 77 w 149"/>
                  <a:gd name="T5" fmla="*/ 0 h 161"/>
                  <a:gd name="T6" fmla="*/ 61 w 149"/>
                  <a:gd name="T7" fmla="*/ 5 h 161"/>
                  <a:gd name="T8" fmla="*/ 58 w 149"/>
                  <a:gd name="T9" fmla="*/ 16 h 161"/>
                  <a:gd name="T10" fmla="*/ 48 w 149"/>
                  <a:gd name="T11" fmla="*/ 23 h 161"/>
                  <a:gd name="T12" fmla="*/ 35 w 149"/>
                  <a:gd name="T13" fmla="*/ 19 h 161"/>
                  <a:gd name="T14" fmla="*/ 21 w 149"/>
                  <a:gd name="T15" fmla="*/ 20 h 161"/>
                  <a:gd name="T16" fmla="*/ 6 w 149"/>
                  <a:gd name="T17" fmla="*/ 12 h 161"/>
                  <a:gd name="T18" fmla="*/ 0 w 149"/>
                  <a:gd name="T19" fmla="*/ 16 h 161"/>
                  <a:gd name="T20" fmla="*/ 17 w 149"/>
                  <a:gd name="T21" fmla="*/ 23 h 161"/>
                  <a:gd name="T22" fmla="*/ 37 w 149"/>
                  <a:gd name="T23" fmla="*/ 34 h 161"/>
                  <a:gd name="T24" fmla="*/ 41 w 149"/>
                  <a:gd name="T25" fmla="*/ 57 h 161"/>
                  <a:gd name="T26" fmla="*/ 47 w 149"/>
                  <a:gd name="T27" fmla="*/ 63 h 161"/>
                  <a:gd name="T28" fmla="*/ 65 w 149"/>
                  <a:gd name="T29" fmla="*/ 71 h 161"/>
                  <a:gd name="T30" fmla="*/ 67 w 149"/>
                  <a:gd name="T31" fmla="*/ 77 h 161"/>
                  <a:gd name="T32" fmla="*/ 60 w 149"/>
                  <a:gd name="T33" fmla="*/ 81 h 161"/>
                  <a:gd name="T34" fmla="*/ 36 w 149"/>
                  <a:gd name="T35" fmla="*/ 97 h 161"/>
                  <a:gd name="T36" fmla="*/ 27 w 149"/>
                  <a:gd name="T37" fmla="*/ 108 h 161"/>
                  <a:gd name="T38" fmla="*/ 23 w 149"/>
                  <a:gd name="T39" fmla="*/ 117 h 161"/>
                  <a:gd name="T40" fmla="*/ 30 w 149"/>
                  <a:gd name="T41" fmla="*/ 132 h 161"/>
                  <a:gd name="T42" fmla="*/ 30 w 149"/>
                  <a:gd name="T43" fmla="*/ 147 h 161"/>
                  <a:gd name="T44" fmla="*/ 44 w 149"/>
                  <a:gd name="T45" fmla="*/ 153 h 161"/>
                  <a:gd name="T46" fmla="*/ 52 w 149"/>
                  <a:gd name="T47" fmla="*/ 161 h 161"/>
                  <a:gd name="T48" fmla="*/ 72 w 149"/>
                  <a:gd name="T49" fmla="*/ 158 h 161"/>
                  <a:gd name="T50" fmla="*/ 93 w 149"/>
                  <a:gd name="T51" fmla="*/ 152 h 161"/>
                  <a:gd name="T52" fmla="*/ 115 w 149"/>
                  <a:gd name="T53" fmla="*/ 150 h 161"/>
                  <a:gd name="T54" fmla="*/ 115 w 149"/>
                  <a:gd name="T55" fmla="*/ 150 h 161"/>
                  <a:gd name="T56" fmla="*/ 137 w 149"/>
                  <a:gd name="T57" fmla="*/ 130 h 161"/>
                  <a:gd name="T58" fmla="*/ 146 w 149"/>
                  <a:gd name="T59" fmla="*/ 120 h 161"/>
                  <a:gd name="T60" fmla="*/ 149 w 149"/>
                  <a:gd name="T61" fmla="*/ 113 h 161"/>
                  <a:gd name="T62" fmla="*/ 129 w 149"/>
                  <a:gd name="T63" fmla="*/ 102 h 161"/>
                  <a:gd name="T64" fmla="*/ 131 w 149"/>
                  <a:gd name="T65" fmla="*/ 91 h 161"/>
                  <a:gd name="T66" fmla="*/ 118 w 149"/>
                  <a:gd name="T67" fmla="*/ 80 h 161"/>
                  <a:gd name="T68" fmla="*/ 122 w 149"/>
                  <a:gd name="T69" fmla="*/ 67 h 161"/>
                  <a:gd name="T70" fmla="*/ 104 w 149"/>
                  <a:gd name="T71" fmla="*/ 49 h 161"/>
                  <a:gd name="T72" fmla="*/ 112 w 149"/>
                  <a:gd name="T73" fmla="*/ 37 h 161"/>
                  <a:gd name="T74" fmla="*/ 92 w 149"/>
                  <a:gd name="T75" fmla="*/ 27 h 161"/>
                  <a:gd name="T76" fmla="*/ 91 w 149"/>
                  <a:gd name="T77" fmla="*/ 17 h 161"/>
                  <a:gd name="T78" fmla="*/ 91 w 149"/>
                  <a:gd name="T79" fmla="*/ 1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9" h="161">
                    <a:moveTo>
                      <a:pt x="91" y="17"/>
                    </a:moveTo>
                    <a:lnTo>
                      <a:pt x="93" y="6"/>
                    </a:lnTo>
                    <a:lnTo>
                      <a:pt x="77" y="0"/>
                    </a:lnTo>
                    <a:lnTo>
                      <a:pt x="61" y="5"/>
                    </a:lnTo>
                    <a:lnTo>
                      <a:pt x="58" y="16"/>
                    </a:lnTo>
                    <a:lnTo>
                      <a:pt x="48" y="23"/>
                    </a:lnTo>
                    <a:lnTo>
                      <a:pt x="35" y="19"/>
                    </a:lnTo>
                    <a:lnTo>
                      <a:pt x="21" y="20"/>
                    </a:lnTo>
                    <a:lnTo>
                      <a:pt x="6" y="12"/>
                    </a:lnTo>
                    <a:lnTo>
                      <a:pt x="0" y="16"/>
                    </a:lnTo>
                    <a:lnTo>
                      <a:pt x="17" y="23"/>
                    </a:lnTo>
                    <a:lnTo>
                      <a:pt x="37" y="34"/>
                    </a:lnTo>
                    <a:lnTo>
                      <a:pt x="41" y="57"/>
                    </a:lnTo>
                    <a:lnTo>
                      <a:pt x="47" y="63"/>
                    </a:lnTo>
                    <a:lnTo>
                      <a:pt x="65" y="71"/>
                    </a:lnTo>
                    <a:lnTo>
                      <a:pt x="67" y="77"/>
                    </a:lnTo>
                    <a:lnTo>
                      <a:pt x="60" y="81"/>
                    </a:lnTo>
                    <a:lnTo>
                      <a:pt x="36" y="97"/>
                    </a:lnTo>
                    <a:lnTo>
                      <a:pt x="27" y="108"/>
                    </a:lnTo>
                    <a:lnTo>
                      <a:pt x="23" y="117"/>
                    </a:lnTo>
                    <a:lnTo>
                      <a:pt x="30" y="132"/>
                    </a:lnTo>
                    <a:lnTo>
                      <a:pt x="30" y="147"/>
                    </a:lnTo>
                    <a:lnTo>
                      <a:pt x="44" y="153"/>
                    </a:lnTo>
                    <a:lnTo>
                      <a:pt x="52" y="161"/>
                    </a:lnTo>
                    <a:lnTo>
                      <a:pt x="72" y="158"/>
                    </a:lnTo>
                    <a:lnTo>
                      <a:pt x="93" y="152"/>
                    </a:lnTo>
                    <a:lnTo>
                      <a:pt x="115" y="150"/>
                    </a:lnTo>
                    <a:lnTo>
                      <a:pt x="115" y="150"/>
                    </a:lnTo>
                    <a:lnTo>
                      <a:pt x="137" y="130"/>
                    </a:lnTo>
                    <a:lnTo>
                      <a:pt x="146" y="120"/>
                    </a:lnTo>
                    <a:lnTo>
                      <a:pt x="149" y="113"/>
                    </a:lnTo>
                    <a:lnTo>
                      <a:pt x="129" y="102"/>
                    </a:lnTo>
                    <a:lnTo>
                      <a:pt x="131" y="91"/>
                    </a:lnTo>
                    <a:lnTo>
                      <a:pt x="118" y="80"/>
                    </a:lnTo>
                    <a:lnTo>
                      <a:pt x="122" y="67"/>
                    </a:lnTo>
                    <a:lnTo>
                      <a:pt x="104" y="49"/>
                    </a:lnTo>
                    <a:lnTo>
                      <a:pt x="112" y="37"/>
                    </a:lnTo>
                    <a:lnTo>
                      <a:pt x="92" y="27"/>
                    </a:lnTo>
                    <a:lnTo>
                      <a:pt x="91" y="17"/>
                    </a:lnTo>
                    <a:lnTo>
                      <a:pt x="91" y="1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52">
                <a:extLst>
                  <a:ext uri="{FF2B5EF4-FFF2-40B4-BE49-F238E27FC236}">
                    <a16:creationId xmlns:a16="http://schemas.microsoft.com/office/drawing/2014/main" id="{DBE59AB1-6A04-9F72-38BD-66A1A703E1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32" y="3050"/>
                <a:ext cx="49" cy="40"/>
              </a:xfrm>
              <a:custGeom>
                <a:avLst/>
                <a:gdLst>
                  <a:gd name="T0" fmla="*/ 49 w 49"/>
                  <a:gd name="T1" fmla="*/ 0 h 40"/>
                  <a:gd name="T2" fmla="*/ 39 w 49"/>
                  <a:gd name="T3" fmla="*/ 6 h 40"/>
                  <a:gd name="T4" fmla="*/ 33 w 49"/>
                  <a:gd name="T5" fmla="*/ 7 h 40"/>
                  <a:gd name="T6" fmla="*/ 25 w 49"/>
                  <a:gd name="T7" fmla="*/ 10 h 40"/>
                  <a:gd name="T8" fmla="*/ 26 w 49"/>
                  <a:gd name="T9" fmla="*/ 17 h 40"/>
                  <a:gd name="T10" fmla="*/ 36 w 49"/>
                  <a:gd name="T11" fmla="*/ 13 h 40"/>
                  <a:gd name="T12" fmla="*/ 47 w 49"/>
                  <a:gd name="T13" fmla="*/ 9 h 40"/>
                  <a:gd name="T14" fmla="*/ 49 w 49"/>
                  <a:gd name="T15" fmla="*/ 0 h 40"/>
                  <a:gd name="T16" fmla="*/ 49 w 49"/>
                  <a:gd name="T17" fmla="*/ 0 h 40"/>
                  <a:gd name="T18" fmla="*/ 19 w 49"/>
                  <a:gd name="T19" fmla="*/ 23 h 40"/>
                  <a:gd name="T20" fmla="*/ 14 w 49"/>
                  <a:gd name="T21" fmla="*/ 26 h 40"/>
                  <a:gd name="T22" fmla="*/ 7 w 49"/>
                  <a:gd name="T23" fmla="*/ 23 h 40"/>
                  <a:gd name="T24" fmla="*/ 0 w 49"/>
                  <a:gd name="T25" fmla="*/ 30 h 40"/>
                  <a:gd name="T26" fmla="*/ 0 w 49"/>
                  <a:gd name="T27" fmla="*/ 37 h 40"/>
                  <a:gd name="T28" fmla="*/ 7 w 49"/>
                  <a:gd name="T29" fmla="*/ 40 h 40"/>
                  <a:gd name="T30" fmla="*/ 18 w 49"/>
                  <a:gd name="T31" fmla="*/ 37 h 40"/>
                  <a:gd name="T32" fmla="*/ 23 w 49"/>
                  <a:gd name="T33" fmla="*/ 28 h 40"/>
                  <a:gd name="T34" fmla="*/ 19 w 49"/>
                  <a:gd name="T35" fmla="*/ 23 h 40"/>
                  <a:gd name="T36" fmla="*/ 19 w 49"/>
                  <a:gd name="T3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40">
                    <a:moveTo>
                      <a:pt x="49" y="0"/>
                    </a:moveTo>
                    <a:lnTo>
                      <a:pt x="39" y="6"/>
                    </a:lnTo>
                    <a:lnTo>
                      <a:pt x="33" y="7"/>
                    </a:lnTo>
                    <a:lnTo>
                      <a:pt x="25" y="10"/>
                    </a:lnTo>
                    <a:lnTo>
                      <a:pt x="26" y="17"/>
                    </a:lnTo>
                    <a:lnTo>
                      <a:pt x="36" y="13"/>
                    </a:lnTo>
                    <a:lnTo>
                      <a:pt x="47" y="9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  <a:moveTo>
                      <a:pt x="19" y="23"/>
                    </a:moveTo>
                    <a:lnTo>
                      <a:pt x="14" y="26"/>
                    </a:lnTo>
                    <a:lnTo>
                      <a:pt x="7" y="23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7" y="40"/>
                    </a:lnTo>
                    <a:lnTo>
                      <a:pt x="18" y="37"/>
                    </a:lnTo>
                    <a:lnTo>
                      <a:pt x="23" y="28"/>
                    </a:lnTo>
                    <a:lnTo>
                      <a:pt x="19" y="23"/>
                    </a:lnTo>
                    <a:lnTo>
                      <a:pt x="19" y="2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53">
                <a:extLst>
                  <a:ext uri="{FF2B5EF4-FFF2-40B4-BE49-F238E27FC236}">
                    <a16:creationId xmlns:a16="http://schemas.microsoft.com/office/drawing/2014/main" id="{80AE4B12-33B9-8AAD-790B-D8ED69CD5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723"/>
                <a:ext cx="89" cy="112"/>
              </a:xfrm>
              <a:custGeom>
                <a:avLst/>
                <a:gdLst>
                  <a:gd name="T0" fmla="*/ 68 w 89"/>
                  <a:gd name="T1" fmla="*/ 1 h 112"/>
                  <a:gd name="T2" fmla="*/ 66 w 89"/>
                  <a:gd name="T3" fmla="*/ 0 h 112"/>
                  <a:gd name="T4" fmla="*/ 56 w 89"/>
                  <a:gd name="T5" fmla="*/ 2 h 112"/>
                  <a:gd name="T6" fmla="*/ 47 w 89"/>
                  <a:gd name="T7" fmla="*/ 0 h 112"/>
                  <a:gd name="T8" fmla="*/ 39 w 89"/>
                  <a:gd name="T9" fmla="*/ 1 h 112"/>
                  <a:gd name="T10" fmla="*/ 39 w 89"/>
                  <a:gd name="T11" fmla="*/ 23 h 112"/>
                  <a:gd name="T12" fmla="*/ 17 w 89"/>
                  <a:gd name="T13" fmla="*/ 23 h 112"/>
                  <a:gd name="T14" fmla="*/ 11 w 89"/>
                  <a:gd name="T15" fmla="*/ 23 h 112"/>
                  <a:gd name="T16" fmla="*/ 9 w 89"/>
                  <a:gd name="T17" fmla="*/ 37 h 112"/>
                  <a:gd name="T18" fmla="*/ 4 w 89"/>
                  <a:gd name="T19" fmla="*/ 49 h 112"/>
                  <a:gd name="T20" fmla="*/ 1 w 89"/>
                  <a:gd name="T21" fmla="*/ 55 h 112"/>
                  <a:gd name="T22" fmla="*/ 0 w 89"/>
                  <a:gd name="T23" fmla="*/ 61 h 112"/>
                  <a:gd name="T24" fmla="*/ 10 w 89"/>
                  <a:gd name="T25" fmla="*/ 79 h 112"/>
                  <a:gd name="T26" fmla="*/ 21 w 89"/>
                  <a:gd name="T27" fmla="*/ 94 h 112"/>
                  <a:gd name="T28" fmla="*/ 37 w 89"/>
                  <a:gd name="T29" fmla="*/ 112 h 112"/>
                  <a:gd name="T30" fmla="*/ 49 w 89"/>
                  <a:gd name="T31" fmla="*/ 102 h 112"/>
                  <a:gd name="T32" fmla="*/ 43 w 89"/>
                  <a:gd name="T33" fmla="*/ 90 h 112"/>
                  <a:gd name="T34" fmla="*/ 48 w 89"/>
                  <a:gd name="T35" fmla="*/ 86 h 112"/>
                  <a:gd name="T36" fmla="*/ 59 w 89"/>
                  <a:gd name="T37" fmla="*/ 84 h 112"/>
                  <a:gd name="T38" fmla="*/ 60 w 89"/>
                  <a:gd name="T39" fmla="*/ 76 h 112"/>
                  <a:gd name="T40" fmla="*/ 69 w 89"/>
                  <a:gd name="T41" fmla="*/ 84 h 112"/>
                  <a:gd name="T42" fmla="*/ 82 w 89"/>
                  <a:gd name="T43" fmla="*/ 86 h 112"/>
                  <a:gd name="T44" fmla="*/ 87 w 89"/>
                  <a:gd name="T45" fmla="*/ 77 h 112"/>
                  <a:gd name="T46" fmla="*/ 89 w 89"/>
                  <a:gd name="T47" fmla="*/ 65 h 112"/>
                  <a:gd name="T48" fmla="*/ 88 w 89"/>
                  <a:gd name="T49" fmla="*/ 51 h 112"/>
                  <a:gd name="T50" fmla="*/ 80 w 89"/>
                  <a:gd name="T51" fmla="*/ 41 h 112"/>
                  <a:gd name="T52" fmla="*/ 87 w 89"/>
                  <a:gd name="T53" fmla="*/ 20 h 112"/>
                  <a:gd name="T54" fmla="*/ 83 w 89"/>
                  <a:gd name="T55" fmla="*/ 16 h 112"/>
                  <a:gd name="T56" fmla="*/ 71 w 89"/>
                  <a:gd name="T57" fmla="*/ 18 h 112"/>
                  <a:gd name="T58" fmla="*/ 67 w 89"/>
                  <a:gd name="T59" fmla="*/ 9 h 112"/>
                  <a:gd name="T60" fmla="*/ 68 w 89"/>
                  <a:gd name="T61" fmla="*/ 1 h 112"/>
                  <a:gd name="T62" fmla="*/ 68 w 89"/>
                  <a:gd name="T6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9" h="112">
                    <a:moveTo>
                      <a:pt x="68" y="1"/>
                    </a:moveTo>
                    <a:lnTo>
                      <a:pt x="66" y="0"/>
                    </a:lnTo>
                    <a:lnTo>
                      <a:pt x="56" y="2"/>
                    </a:lnTo>
                    <a:lnTo>
                      <a:pt x="47" y="0"/>
                    </a:lnTo>
                    <a:lnTo>
                      <a:pt x="39" y="1"/>
                    </a:lnTo>
                    <a:lnTo>
                      <a:pt x="39" y="23"/>
                    </a:lnTo>
                    <a:lnTo>
                      <a:pt x="17" y="23"/>
                    </a:lnTo>
                    <a:lnTo>
                      <a:pt x="11" y="23"/>
                    </a:lnTo>
                    <a:lnTo>
                      <a:pt x="9" y="37"/>
                    </a:lnTo>
                    <a:lnTo>
                      <a:pt x="4" y="49"/>
                    </a:lnTo>
                    <a:lnTo>
                      <a:pt x="1" y="55"/>
                    </a:lnTo>
                    <a:lnTo>
                      <a:pt x="0" y="61"/>
                    </a:lnTo>
                    <a:lnTo>
                      <a:pt x="10" y="79"/>
                    </a:lnTo>
                    <a:lnTo>
                      <a:pt x="21" y="94"/>
                    </a:lnTo>
                    <a:lnTo>
                      <a:pt x="37" y="112"/>
                    </a:lnTo>
                    <a:lnTo>
                      <a:pt x="49" y="102"/>
                    </a:lnTo>
                    <a:lnTo>
                      <a:pt x="43" y="90"/>
                    </a:lnTo>
                    <a:lnTo>
                      <a:pt x="48" y="86"/>
                    </a:lnTo>
                    <a:lnTo>
                      <a:pt x="59" y="84"/>
                    </a:lnTo>
                    <a:lnTo>
                      <a:pt x="60" y="76"/>
                    </a:lnTo>
                    <a:lnTo>
                      <a:pt x="69" y="84"/>
                    </a:lnTo>
                    <a:lnTo>
                      <a:pt x="82" y="86"/>
                    </a:lnTo>
                    <a:lnTo>
                      <a:pt x="87" y="77"/>
                    </a:lnTo>
                    <a:lnTo>
                      <a:pt x="89" y="65"/>
                    </a:lnTo>
                    <a:lnTo>
                      <a:pt x="88" y="51"/>
                    </a:lnTo>
                    <a:lnTo>
                      <a:pt x="80" y="41"/>
                    </a:lnTo>
                    <a:lnTo>
                      <a:pt x="87" y="20"/>
                    </a:lnTo>
                    <a:lnTo>
                      <a:pt x="83" y="16"/>
                    </a:lnTo>
                    <a:lnTo>
                      <a:pt x="71" y="18"/>
                    </a:lnTo>
                    <a:lnTo>
                      <a:pt x="67" y="9"/>
                    </a:lnTo>
                    <a:lnTo>
                      <a:pt x="68" y="1"/>
                    </a:lnTo>
                    <a:lnTo>
                      <a:pt x="68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54">
                <a:extLst>
                  <a:ext uri="{FF2B5EF4-FFF2-40B4-BE49-F238E27FC236}">
                    <a16:creationId xmlns:a16="http://schemas.microsoft.com/office/drawing/2014/main" id="{FF5CB638-5F5B-3E68-4A0E-CE9309865F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3" y="1733"/>
                <a:ext cx="123" cy="146"/>
              </a:xfrm>
              <a:custGeom>
                <a:avLst/>
                <a:gdLst>
                  <a:gd name="T0" fmla="*/ 26 w 123"/>
                  <a:gd name="T1" fmla="*/ 68 h 146"/>
                  <a:gd name="T2" fmla="*/ 12 w 123"/>
                  <a:gd name="T3" fmla="*/ 57 h 146"/>
                  <a:gd name="T4" fmla="*/ 1 w 123"/>
                  <a:gd name="T5" fmla="*/ 58 h 146"/>
                  <a:gd name="T6" fmla="*/ 3 w 123"/>
                  <a:gd name="T7" fmla="*/ 67 h 146"/>
                  <a:gd name="T8" fmla="*/ 0 w 123"/>
                  <a:gd name="T9" fmla="*/ 76 h 146"/>
                  <a:gd name="T10" fmla="*/ 8 w 123"/>
                  <a:gd name="T11" fmla="*/ 76 h 146"/>
                  <a:gd name="T12" fmla="*/ 18 w 123"/>
                  <a:gd name="T13" fmla="*/ 80 h 146"/>
                  <a:gd name="T14" fmla="*/ 26 w 123"/>
                  <a:gd name="T15" fmla="*/ 68 h 146"/>
                  <a:gd name="T16" fmla="*/ 62 w 123"/>
                  <a:gd name="T17" fmla="*/ 0 h 146"/>
                  <a:gd name="T18" fmla="*/ 47 w 123"/>
                  <a:gd name="T19" fmla="*/ 2 h 146"/>
                  <a:gd name="T20" fmla="*/ 37 w 123"/>
                  <a:gd name="T21" fmla="*/ 0 h 146"/>
                  <a:gd name="T22" fmla="*/ 26 w 123"/>
                  <a:gd name="T23" fmla="*/ 13 h 146"/>
                  <a:gd name="T24" fmla="*/ 21 w 123"/>
                  <a:gd name="T25" fmla="*/ 31 h 146"/>
                  <a:gd name="T26" fmla="*/ 27 w 123"/>
                  <a:gd name="T27" fmla="*/ 39 h 146"/>
                  <a:gd name="T28" fmla="*/ 27 w 123"/>
                  <a:gd name="T29" fmla="*/ 55 h 146"/>
                  <a:gd name="T30" fmla="*/ 35 w 123"/>
                  <a:gd name="T31" fmla="*/ 48 h 146"/>
                  <a:gd name="T32" fmla="*/ 38 w 123"/>
                  <a:gd name="T33" fmla="*/ 52 h 146"/>
                  <a:gd name="T34" fmla="*/ 34 w 123"/>
                  <a:gd name="T35" fmla="*/ 60 h 146"/>
                  <a:gd name="T36" fmla="*/ 37 w 123"/>
                  <a:gd name="T37" fmla="*/ 64 h 146"/>
                  <a:gd name="T38" fmla="*/ 52 w 123"/>
                  <a:gd name="T39" fmla="*/ 67 h 146"/>
                  <a:gd name="T40" fmla="*/ 53 w 123"/>
                  <a:gd name="T41" fmla="*/ 67 h 146"/>
                  <a:gd name="T42" fmla="*/ 61 w 123"/>
                  <a:gd name="T43" fmla="*/ 78 h 146"/>
                  <a:gd name="T44" fmla="*/ 59 w 123"/>
                  <a:gd name="T45" fmla="*/ 88 h 146"/>
                  <a:gd name="T46" fmla="*/ 59 w 123"/>
                  <a:gd name="T47" fmla="*/ 88 h 146"/>
                  <a:gd name="T48" fmla="*/ 40 w 123"/>
                  <a:gd name="T49" fmla="*/ 86 h 146"/>
                  <a:gd name="T50" fmla="*/ 37 w 123"/>
                  <a:gd name="T51" fmla="*/ 97 h 146"/>
                  <a:gd name="T52" fmla="*/ 44 w 123"/>
                  <a:gd name="T53" fmla="*/ 106 h 146"/>
                  <a:gd name="T54" fmla="*/ 30 w 123"/>
                  <a:gd name="T55" fmla="*/ 111 h 146"/>
                  <a:gd name="T56" fmla="*/ 33 w 123"/>
                  <a:gd name="T57" fmla="*/ 118 h 146"/>
                  <a:gd name="T58" fmla="*/ 54 w 123"/>
                  <a:gd name="T59" fmla="*/ 121 h 146"/>
                  <a:gd name="T60" fmla="*/ 54 w 123"/>
                  <a:gd name="T61" fmla="*/ 121 h 146"/>
                  <a:gd name="T62" fmla="*/ 42 w 123"/>
                  <a:gd name="T63" fmla="*/ 125 h 146"/>
                  <a:gd name="T64" fmla="*/ 21 w 123"/>
                  <a:gd name="T65" fmla="*/ 143 h 146"/>
                  <a:gd name="T66" fmla="*/ 28 w 123"/>
                  <a:gd name="T67" fmla="*/ 146 h 146"/>
                  <a:gd name="T68" fmla="*/ 38 w 123"/>
                  <a:gd name="T69" fmla="*/ 140 h 146"/>
                  <a:gd name="T70" fmla="*/ 51 w 123"/>
                  <a:gd name="T71" fmla="*/ 142 h 146"/>
                  <a:gd name="T72" fmla="*/ 61 w 123"/>
                  <a:gd name="T73" fmla="*/ 134 h 146"/>
                  <a:gd name="T74" fmla="*/ 66 w 123"/>
                  <a:gd name="T75" fmla="*/ 137 h 146"/>
                  <a:gd name="T76" fmla="*/ 90 w 123"/>
                  <a:gd name="T77" fmla="*/ 132 h 146"/>
                  <a:gd name="T78" fmla="*/ 108 w 123"/>
                  <a:gd name="T79" fmla="*/ 132 h 146"/>
                  <a:gd name="T80" fmla="*/ 120 w 123"/>
                  <a:gd name="T81" fmla="*/ 123 h 146"/>
                  <a:gd name="T82" fmla="*/ 114 w 123"/>
                  <a:gd name="T83" fmla="*/ 115 h 146"/>
                  <a:gd name="T84" fmla="*/ 121 w 123"/>
                  <a:gd name="T85" fmla="*/ 110 h 146"/>
                  <a:gd name="T86" fmla="*/ 123 w 123"/>
                  <a:gd name="T87" fmla="*/ 99 h 146"/>
                  <a:gd name="T88" fmla="*/ 107 w 123"/>
                  <a:gd name="T89" fmla="*/ 95 h 146"/>
                  <a:gd name="T90" fmla="*/ 103 w 123"/>
                  <a:gd name="T91" fmla="*/ 89 h 146"/>
                  <a:gd name="T92" fmla="*/ 95 w 123"/>
                  <a:gd name="T93" fmla="*/ 69 h 146"/>
                  <a:gd name="T94" fmla="*/ 86 w 123"/>
                  <a:gd name="T95" fmla="*/ 67 h 146"/>
                  <a:gd name="T96" fmla="*/ 75 w 123"/>
                  <a:gd name="T97" fmla="*/ 47 h 146"/>
                  <a:gd name="T98" fmla="*/ 73 w 123"/>
                  <a:gd name="T99" fmla="*/ 46 h 146"/>
                  <a:gd name="T100" fmla="*/ 60 w 123"/>
                  <a:gd name="T101" fmla="*/ 44 h 146"/>
                  <a:gd name="T102" fmla="*/ 72 w 123"/>
                  <a:gd name="T103" fmla="*/ 30 h 146"/>
                  <a:gd name="T104" fmla="*/ 75 w 123"/>
                  <a:gd name="T105" fmla="*/ 16 h 146"/>
                  <a:gd name="T106" fmla="*/ 61 w 123"/>
                  <a:gd name="T107" fmla="*/ 16 h 146"/>
                  <a:gd name="T108" fmla="*/ 48 w 123"/>
                  <a:gd name="T109" fmla="*/ 18 h 146"/>
                  <a:gd name="T110" fmla="*/ 62 w 123"/>
                  <a:gd name="T111" fmla="*/ 0 h 146"/>
                  <a:gd name="T112" fmla="*/ 62 w 123"/>
                  <a:gd name="T1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3" h="146">
                    <a:moveTo>
                      <a:pt x="26" y="68"/>
                    </a:moveTo>
                    <a:lnTo>
                      <a:pt x="12" y="57"/>
                    </a:lnTo>
                    <a:lnTo>
                      <a:pt x="1" y="58"/>
                    </a:lnTo>
                    <a:lnTo>
                      <a:pt x="3" y="67"/>
                    </a:lnTo>
                    <a:lnTo>
                      <a:pt x="0" y="76"/>
                    </a:lnTo>
                    <a:lnTo>
                      <a:pt x="8" y="76"/>
                    </a:lnTo>
                    <a:lnTo>
                      <a:pt x="18" y="80"/>
                    </a:lnTo>
                    <a:lnTo>
                      <a:pt x="26" y="68"/>
                    </a:lnTo>
                    <a:close/>
                    <a:moveTo>
                      <a:pt x="62" y="0"/>
                    </a:moveTo>
                    <a:lnTo>
                      <a:pt x="47" y="2"/>
                    </a:lnTo>
                    <a:lnTo>
                      <a:pt x="37" y="0"/>
                    </a:lnTo>
                    <a:lnTo>
                      <a:pt x="26" y="13"/>
                    </a:lnTo>
                    <a:lnTo>
                      <a:pt x="21" y="31"/>
                    </a:lnTo>
                    <a:lnTo>
                      <a:pt x="27" y="39"/>
                    </a:lnTo>
                    <a:lnTo>
                      <a:pt x="27" y="55"/>
                    </a:lnTo>
                    <a:lnTo>
                      <a:pt x="35" y="48"/>
                    </a:lnTo>
                    <a:lnTo>
                      <a:pt x="38" y="52"/>
                    </a:lnTo>
                    <a:lnTo>
                      <a:pt x="34" y="60"/>
                    </a:lnTo>
                    <a:lnTo>
                      <a:pt x="37" y="64"/>
                    </a:lnTo>
                    <a:lnTo>
                      <a:pt x="52" y="67"/>
                    </a:lnTo>
                    <a:lnTo>
                      <a:pt x="53" y="67"/>
                    </a:lnTo>
                    <a:lnTo>
                      <a:pt x="61" y="78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40" y="86"/>
                    </a:lnTo>
                    <a:lnTo>
                      <a:pt x="37" y="97"/>
                    </a:lnTo>
                    <a:lnTo>
                      <a:pt x="44" y="106"/>
                    </a:lnTo>
                    <a:lnTo>
                      <a:pt x="30" y="111"/>
                    </a:lnTo>
                    <a:lnTo>
                      <a:pt x="33" y="118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2" y="125"/>
                    </a:lnTo>
                    <a:lnTo>
                      <a:pt x="21" y="143"/>
                    </a:lnTo>
                    <a:lnTo>
                      <a:pt x="28" y="146"/>
                    </a:lnTo>
                    <a:lnTo>
                      <a:pt x="38" y="140"/>
                    </a:lnTo>
                    <a:lnTo>
                      <a:pt x="51" y="142"/>
                    </a:lnTo>
                    <a:lnTo>
                      <a:pt x="61" y="134"/>
                    </a:lnTo>
                    <a:lnTo>
                      <a:pt x="66" y="137"/>
                    </a:lnTo>
                    <a:lnTo>
                      <a:pt x="90" y="132"/>
                    </a:lnTo>
                    <a:lnTo>
                      <a:pt x="108" y="132"/>
                    </a:lnTo>
                    <a:lnTo>
                      <a:pt x="120" y="123"/>
                    </a:lnTo>
                    <a:lnTo>
                      <a:pt x="114" y="115"/>
                    </a:lnTo>
                    <a:lnTo>
                      <a:pt x="121" y="110"/>
                    </a:lnTo>
                    <a:lnTo>
                      <a:pt x="123" y="99"/>
                    </a:lnTo>
                    <a:lnTo>
                      <a:pt x="107" y="95"/>
                    </a:lnTo>
                    <a:lnTo>
                      <a:pt x="103" y="89"/>
                    </a:lnTo>
                    <a:lnTo>
                      <a:pt x="95" y="69"/>
                    </a:lnTo>
                    <a:lnTo>
                      <a:pt x="86" y="67"/>
                    </a:lnTo>
                    <a:lnTo>
                      <a:pt x="75" y="47"/>
                    </a:lnTo>
                    <a:lnTo>
                      <a:pt x="73" y="46"/>
                    </a:lnTo>
                    <a:lnTo>
                      <a:pt x="60" y="44"/>
                    </a:lnTo>
                    <a:lnTo>
                      <a:pt x="72" y="30"/>
                    </a:lnTo>
                    <a:lnTo>
                      <a:pt x="75" y="16"/>
                    </a:lnTo>
                    <a:lnTo>
                      <a:pt x="61" y="16"/>
                    </a:lnTo>
                    <a:lnTo>
                      <a:pt x="48" y="18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55">
                <a:extLst>
                  <a:ext uri="{FF2B5EF4-FFF2-40B4-BE49-F238E27FC236}">
                    <a16:creationId xmlns:a16="http://schemas.microsoft.com/office/drawing/2014/main" id="{A88642E1-AAD4-1DBA-088B-86D6D7C1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1990"/>
                <a:ext cx="104" cy="43"/>
              </a:xfrm>
              <a:custGeom>
                <a:avLst/>
                <a:gdLst>
                  <a:gd name="T0" fmla="*/ 57 w 104"/>
                  <a:gd name="T1" fmla="*/ 14 h 43"/>
                  <a:gd name="T2" fmla="*/ 36 w 104"/>
                  <a:gd name="T3" fmla="*/ 6 h 43"/>
                  <a:gd name="T4" fmla="*/ 14 w 104"/>
                  <a:gd name="T5" fmla="*/ 3 h 43"/>
                  <a:gd name="T6" fmla="*/ 2 w 104"/>
                  <a:gd name="T7" fmla="*/ 0 h 43"/>
                  <a:gd name="T8" fmla="*/ 0 w 104"/>
                  <a:gd name="T9" fmla="*/ 2 h 43"/>
                  <a:gd name="T10" fmla="*/ 7 w 104"/>
                  <a:gd name="T11" fmla="*/ 7 h 43"/>
                  <a:gd name="T12" fmla="*/ 15 w 104"/>
                  <a:gd name="T13" fmla="*/ 9 h 43"/>
                  <a:gd name="T14" fmla="*/ 25 w 104"/>
                  <a:gd name="T15" fmla="*/ 16 h 43"/>
                  <a:gd name="T16" fmla="*/ 31 w 104"/>
                  <a:gd name="T17" fmla="*/ 28 h 43"/>
                  <a:gd name="T18" fmla="*/ 30 w 104"/>
                  <a:gd name="T19" fmla="*/ 35 h 43"/>
                  <a:gd name="T20" fmla="*/ 45 w 104"/>
                  <a:gd name="T21" fmla="*/ 35 h 43"/>
                  <a:gd name="T22" fmla="*/ 61 w 104"/>
                  <a:gd name="T23" fmla="*/ 43 h 43"/>
                  <a:gd name="T24" fmla="*/ 79 w 104"/>
                  <a:gd name="T25" fmla="*/ 40 h 43"/>
                  <a:gd name="T26" fmla="*/ 83 w 104"/>
                  <a:gd name="T27" fmla="*/ 37 h 43"/>
                  <a:gd name="T28" fmla="*/ 95 w 104"/>
                  <a:gd name="T29" fmla="*/ 42 h 43"/>
                  <a:gd name="T30" fmla="*/ 103 w 104"/>
                  <a:gd name="T31" fmla="*/ 43 h 43"/>
                  <a:gd name="T32" fmla="*/ 104 w 104"/>
                  <a:gd name="T33" fmla="*/ 42 h 43"/>
                  <a:gd name="T34" fmla="*/ 95 w 104"/>
                  <a:gd name="T35" fmla="*/ 32 h 43"/>
                  <a:gd name="T36" fmla="*/ 98 w 104"/>
                  <a:gd name="T37" fmla="*/ 29 h 43"/>
                  <a:gd name="T38" fmla="*/ 89 w 104"/>
                  <a:gd name="T39" fmla="*/ 25 h 43"/>
                  <a:gd name="T40" fmla="*/ 82 w 104"/>
                  <a:gd name="T41" fmla="*/ 18 h 43"/>
                  <a:gd name="T42" fmla="*/ 68 w 104"/>
                  <a:gd name="T43" fmla="*/ 15 h 43"/>
                  <a:gd name="T44" fmla="*/ 60 w 104"/>
                  <a:gd name="T45" fmla="*/ 18 h 43"/>
                  <a:gd name="T46" fmla="*/ 57 w 104"/>
                  <a:gd name="T47" fmla="*/ 14 h 43"/>
                  <a:gd name="T48" fmla="*/ 57 w 104"/>
                  <a:gd name="T49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43">
                    <a:moveTo>
                      <a:pt x="57" y="14"/>
                    </a:moveTo>
                    <a:lnTo>
                      <a:pt x="36" y="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7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31" y="28"/>
                    </a:lnTo>
                    <a:lnTo>
                      <a:pt x="30" y="35"/>
                    </a:lnTo>
                    <a:lnTo>
                      <a:pt x="45" y="35"/>
                    </a:lnTo>
                    <a:lnTo>
                      <a:pt x="61" y="43"/>
                    </a:lnTo>
                    <a:lnTo>
                      <a:pt x="79" y="40"/>
                    </a:lnTo>
                    <a:lnTo>
                      <a:pt x="83" y="37"/>
                    </a:lnTo>
                    <a:lnTo>
                      <a:pt x="95" y="42"/>
                    </a:lnTo>
                    <a:lnTo>
                      <a:pt x="103" y="43"/>
                    </a:lnTo>
                    <a:lnTo>
                      <a:pt x="104" y="42"/>
                    </a:lnTo>
                    <a:lnTo>
                      <a:pt x="95" y="32"/>
                    </a:lnTo>
                    <a:lnTo>
                      <a:pt x="98" y="29"/>
                    </a:lnTo>
                    <a:lnTo>
                      <a:pt x="89" y="25"/>
                    </a:lnTo>
                    <a:lnTo>
                      <a:pt x="82" y="18"/>
                    </a:lnTo>
                    <a:lnTo>
                      <a:pt x="68" y="15"/>
                    </a:lnTo>
                    <a:lnTo>
                      <a:pt x="60" y="18"/>
                    </a:lnTo>
                    <a:lnTo>
                      <a:pt x="57" y="14"/>
                    </a:lnTo>
                    <a:lnTo>
                      <a:pt x="57" y="1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56">
                <a:extLst>
                  <a:ext uri="{FF2B5EF4-FFF2-40B4-BE49-F238E27FC236}">
                    <a16:creationId xmlns:a16="http://schemas.microsoft.com/office/drawing/2014/main" id="{DE347471-807A-C0AC-0EA2-CEA1AA088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2567"/>
                <a:ext cx="68" cy="114"/>
              </a:xfrm>
              <a:custGeom>
                <a:avLst/>
                <a:gdLst>
                  <a:gd name="T0" fmla="*/ 52 w 68"/>
                  <a:gd name="T1" fmla="*/ 1 h 114"/>
                  <a:gd name="T2" fmla="*/ 45 w 68"/>
                  <a:gd name="T3" fmla="*/ 0 h 114"/>
                  <a:gd name="T4" fmla="*/ 40 w 68"/>
                  <a:gd name="T5" fmla="*/ 3 h 114"/>
                  <a:gd name="T6" fmla="*/ 33 w 68"/>
                  <a:gd name="T7" fmla="*/ 1 h 114"/>
                  <a:gd name="T8" fmla="*/ 5 w 68"/>
                  <a:gd name="T9" fmla="*/ 3 h 114"/>
                  <a:gd name="T10" fmla="*/ 5 w 68"/>
                  <a:gd name="T11" fmla="*/ 12 h 114"/>
                  <a:gd name="T12" fmla="*/ 7 w 68"/>
                  <a:gd name="T13" fmla="*/ 26 h 114"/>
                  <a:gd name="T14" fmla="*/ 11 w 68"/>
                  <a:gd name="T15" fmla="*/ 52 h 114"/>
                  <a:gd name="T16" fmla="*/ 5 w 68"/>
                  <a:gd name="T17" fmla="*/ 66 h 114"/>
                  <a:gd name="T18" fmla="*/ 0 w 68"/>
                  <a:gd name="T19" fmla="*/ 86 h 114"/>
                  <a:gd name="T20" fmla="*/ 7 w 68"/>
                  <a:gd name="T21" fmla="*/ 102 h 114"/>
                  <a:gd name="T22" fmla="*/ 7 w 68"/>
                  <a:gd name="T23" fmla="*/ 109 h 114"/>
                  <a:gd name="T24" fmla="*/ 21 w 68"/>
                  <a:gd name="T25" fmla="*/ 114 h 114"/>
                  <a:gd name="T26" fmla="*/ 35 w 68"/>
                  <a:gd name="T27" fmla="*/ 108 h 114"/>
                  <a:gd name="T28" fmla="*/ 44 w 68"/>
                  <a:gd name="T29" fmla="*/ 103 h 114"/>
                  <a:gd name="T30" fmla="*/ 68 w 68"/>
                  <a:gd name="T31" fmla="*/ 92 h 114"/>
                  <a:gd name="T32" fmla="*/ 65 w 68"/>
                  <a:gd name="T33" fmla="*/ 86 h 114"/>
                  <a:gd name="T34" fmla="*/ 61 w 68"/>
                  <a:gd name="T35" fmla="*/ 75 h 114"/>
                  <a:gd name="T36" fmla="*/ 59 w 68"/>
                  <a:gd name="T37" fmla="*/ 66 h 114"/>
                  <a:gd name="T38" fmla="*/ 63 w 68"/>
                  <a:gd name="T39" fmla="*/ 49 h 114"/>
                  <a:gd name="T40" fmla="*/ 59 w 68"/>
                  <a:gd name="T41" fmla="*/ 43 h 114"/>
                  <a:gd name="T42" fmla="*/ 57 w 68"/>
                  <a:gd name="T43" fmla="*/ 29 h 114"/>
                  <a:gd name="T44" fmla="*/ 57 w 68"/>
                  <a:gd name="T45" fmla="*/ 16 h 114"/>
                  <a:gd name="T46" fmla="*/ 51 w 68"/>
                  <a:gd name="T47" fmla="*/ 7 h 114"/>
                  <a:gd name="T48" fmla="*/ 52 w 68"/>
                  <a:gd name="T49" fmla="*/ 1 h 114"/>
                  <a:gd name="T50" fmla="*/ 52 w 68"/>
                  <a:gd name="T51" fmla="*/ 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8" h="114">
                    <a:moveTo>
                      <a:pt x="52" y="1"/>
                    </a:moveTo>
                    <a:lnTo>
                      <a:pt x="45" y="0"/>
                    </a:lnTo>
                    <a:lnTo>
                      <a:pt x="40" y="3"/>
                    </a:lnTo>
                    <a:lnTo>
                      <a:pt x="33" y="1"/>
                    </a:lnTo>
                    <a:lnTo>
                      <a:pt x="5" y="3"/>
                    </a:lnTo>
                    <a:lnTo>
                      <a:pt x="5" y="12"/>
                    </a:lnTo>
                    <a:lnTo>
                      <a:pt x="7" y="26"/>
                    </a:lnTo>
                    <a:lnTo>
                      <a:pt x="11" y="52"/>
                    </a:lnTo>
                    <a:lnTo>
                      <a:pt x="5" y="66"/>
                    </a:lnTo>
                    <a:lnTo>
                      <a:pt x="0" y="86"/>
                    </a:lnTo>
                    <a:lnTo>
                      <a:pt x="7" y="102"/>
                    </a:lnTo>
                    <a:lnTo>
                      <a:pt x="7" y="109"/>
                    </a:lnTo>
                    <a:lnTo>
                      <a:pt x="21" y="114"/>
                    </a:lnTo>
                    <a:lnTo>
                      <a:pt x="35" y="108"/>
                    </a:lnTo>
                    <a:lnTo>
                      <a:pt x="44" y="103"/>
                    </a:lnTo>
                    <a:lnTo>
                      <a:pt x="68" y="92"/>
                    </a:lnTo>
                    <a:lnTo>
                      <a:pt x="65" y="86"/>
                    </a:lnTo>
                    <a:lnTo>
                      <a:pt x="61" y="75"/>
                    </a:lnTo>
                    <a:lnTo>
                      <a:pt x="59" y="66"/>
                    </a:lnTo>
                    <a:lnTo>
                      <a:pt x="63" y="49"/>
                    </a:lnTo>
                    <a:lnTo>
                      <a:pt x="59" y="43"/>
                    </a:lnTo>
                    <a:lnTo>
                      <a:pt x="57" y="29"/>
                    </a:lnTo>
                    <a:lnTo>
                      <a:pt x="57" y="16"/>
                    </a:lnTo>
                    <a:lnTo>
                      <a:pt x="51" y="7"/>
                    </a:lnTo>
                    <a:lnTo>
                      <a:pt x="52" y="1"/>
                    </a:lnTo>
                    <a:lnTo>
                      <a:pt x="52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57">
                <a:extLst>
                  <a:ext uri="{FF2B5EF4-FFF2-40B4-BE49-F238E27FC236}">
                    <a16:creationId xmlns:a16="http://schemas.microsoft.com/office/drawing/2014/main" id="{01EE4D73-3076-F15A-0D64-12313F206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540"/>
                <a:ext cx="114" cy="95"/>
              </a:xfrm>
              <a:custGeom>
                <a:avLst/>
                <a:gdLst>
                  <a:gd name="T0" fmla="*/ 55 w 114"/>
                  <a:gd name="T1" fmla="*/ 4 h 95"/>
                  <a:gd name="T2" fmla="*/ 46 w 114"/>
                  <a:gd name="T3" fmla="*/ 4 h 95"/>
                  <a:gd name="T4" fmla="*/ 31 w 114"/>
                  <a:gd name="T5" fmla="*/ 1 h 95"/>
                  <a:gd name="T6" fmla="*/ 23 w 114"/>
                  <a:gd name="T7" fmla="*/ 7 h 95"/>
                  <a:gd name="T8" fmla="*/ 23 w 114"/>
                  <a:gd name="T9" fmla="*/ 14 h 95"/>
                  <a:gd name="T10" fmla="*/ 16 w 114"/>
                  <a:gd name="T11" fmla="*/ 17 h 95"/>
                  <a:gd name="T12" fmla="*/ 8 w 114"/>
                  <a:gd name="T13" fmla="*/ 19 h 95"/>
                  <a:gd name="T14" fmla="*/ 5 w 114"/>
                  <a:gd name="T15" fmla="*/ 31 h 95"/>
                  <a:gd name="T16" fmla="*/ 9 w 114"/>
                  <a:gd name="T17" fmla="*/ 43 h 95"/>
                  <a:gd name="T18" fmla="*/ 17 w 114"/>
                  <a:gd name="T19" fmla="*/ 48 h 95"/>
                  <a:gd name="T20" fmla="*/ 30 w 114"/>
                  <a:gd name="T21" fmla="*/ 66 h 95"/>
                  <a:gd name="T22" fmla="*/ 40 w 114"/>
                  <a:gd name="T23" fmla="*/ 53 h 95"/>
                  <a:gd name="T24" fmla="*/ 47 w 114"/>
                  <a:gd name="T25" fmla="*/ 49 h 95"/>
                  <a:gd name="T26" fmla="*/ 63 w 114"/>
                  <a:gd name="T27" fmla="*/ 46 h 95"/>
                  <a:gd name="T28" fmla="*/ 71 w 114"/>
                  <a:gd name="T29" fmla="*/ 60 h 95"/>
                  <a:gd name="T30" fmla="*/ 73 w 114"/>
                  <a:gd name="T31" fmla="*/ 69 h 95"/>
                  <a:gd name="T32" fmla="*/ 77 w 114"/>
                  <a:gd name="T33" fmla="*/ 75 h 95"/>
                  <a:gd name="T34" fmla="*/ 84 w 114"/>
                  <a:gd name="T35" fmla="*/ 72 h 95"/>
                  <a:gd name="T36" fmla="*/ 90 w 114"/>
                  <a:gd name="T37" fmla="*/ 90 h 95"/>
                  <a:gd name="T38" fmla="*/ 98 w 114"/>
                  <a:gd name="T39" fmla="*/ 95 h 95"/>
                  <a:gd name="T40" fmla="*/ 105 w 114"/>
                  <a:gd name="T41" fmla="*/ 88 h 95"/>
                  <a:gd name="T42" fmla="*/ 108 w 114"/>
                  <a:gd name="T43" fmla="*/ 80 h 95"/>
                  <a:gd name="T44" fmla="*/ 109 w 114"/>
                  <a:gd name="T45" fmla="*/ 74 h 95"/>
                  <a:gd name="T46" fmla="*/ 111 w 114"/>
                  <a:gd name="T47" fmla="*/ 58 h 95"/>
                  <a:gd name="T48" fmla="*/ 109 w 114"/>
                  <a:gd name="T49" fmla="*/ 44 h 95"/>
                  <a:gd name="T50" fmla="*/ 107 w 114"/>
                  <a:gd name="T51" fmla="*/ 38 h 95"/>
                  <a:gd name="T52" fmla="*/ 106 w 114"/>
                  <a:gd name="T53" fmla="*/ 30 h 95"/>
                  <a:gd name="T54" fmla="*/ 103 w 114"/>
                  <a:gd name="T55" fmla="*/ 26 h 95"/>
                  <a:gd name="T56" fmla="*/ 100 w 114"/>
                  <a:gd name="T57" fmla="*/ 14 h 95"/>
                  <a:gd name="T58" fmla="*/ 95 w 114"/>
                  <a:gd name="T59" fmla="*/ 6 h 95"/>
                  <a:gd name="T60" fmla="*/ 88 w 114"/>
                  <a:gd name="T61" fmla="*/ 7 h 95"/>
                  <a:gd name="T62" fmla="*/ 79 w 114"/>
                  <a:gd name="T63" fmla="*/ 14 h 95"/>
                  <a:gd name="T64" fmla="*/ 68 w 114"/>
                  <a:gd name="T65" fmla="*/ 8 h 95"/>
                  <a:gd name="T66" fmla="*/ 61 w 114"/>
                  <a:gd name="T67" fmla="*/ 9 h 95"/>
                  <a:gd name="T68" fmla="*/ 58 w 114"/>
                  <a:gd name="T69" fmla="*/ 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95">
                    <a:moveTo>
                      <a:pt x="58" y="3"/>
                    </a:moveTo>
                    <a:lnTo>
                      <a:pt x="55" y="4"/>
                    </a:lnTo>
                    <a:lnTo>
                      <a:pt x="47" y="3"/>
                    </a:lnTo>
                    <a:lnTo>
                      <a:pt x="46" y="4"/>
                    </a:lnTo>
                    <a:lnTo>
                      <a:pt x="42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21" y="9"/>
                    </a:lnTo>
                    <a:lnTo>
                      <a:pt x="23" y="14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0" y="28"/>
                    </a:lnTo>
                    <a:lnTo>
                      <a:pt x="5" y="31"/>
                    </a:lnTo>
                    <a:lnTo>
                      <a:pt x="7" y="35"/>
                    </a:lnTo>
                    <a:lnTo>
                      <a:pt x="9" y="43"/>
                    </a:lnTo>
                    <a:lnTo>
                      <a:pt x="13" y="46"/>
                    </a:lnTo>
                    <a:lnTo>
                      <a:pt x="17" y="48"/>
                    </a:lnTo>
                    <a:lnTo>
                      <a:pt x="23" y="55"/>
                    </a:lnTo>
                    <a:lnTo>
                      <a:pt x="30" y="66"/>
                    </a:lnTo>
                    <a:lnTo>
                      <a:pt x="38" y="58"/>
                    </a:lnTo>
                    <a:lnTo>
                      <a:pt x="40" y="53"/>
                    </a:lnTo>
                    <a:lnTo>
                      <a:pt x="43" y="49"/>
                    </a:lnTo>
                    <a:lnTo>
                      <a:pt x="47" y="49"/>
                    </a:lnTo>
                    <a:lnTo>
                      <a:pt x="51" y="46"/>
                    </a:lnTo>
                    <a:lnTo>
                      <a:pt x="63" y="46"/>
                    </a:lnTo>
                    <a:lnTo>
                      <a:pt x="68" y="52"/>
                    </a:lnTo>
                    <a:lnTo>
                      <a:pt x="71" y="60"/>
                    </a:lnTo>
                    <a:lnTo>
                      <a:pt x="70" y="65"/>
                    </a:lnTo>
                    <a:lnTo>
                      <a:pt x="73" y="69"/>
                    </a:lnTo>
                    <a:lnTo>
                      <a:pt x="73" y="76"/>
                    </a:lnTo>
                    <a:lnTo>
                      <a:pt x="77" y="75"/>
                    </a:lnTo>
                    <a:lnTo>
                      <a:pt x="80" y="74"/>
                    </a:lnTo>
                    <a:lnTo>
                      <a:pt x="84" y="72"/>
                    </a:lnTo>
                    <a:lnTo>
                      <a:pt x="91" y="83"/>
                    </a:lnTo>
                    <a:lnTo>
                      <a:pt x="90" y="90"/>
                    </a:lnTo>
                    <a:lnTo>
                      <a:pt x="93" y="94"/>
                    </a:lnTo>
                    <a:lnTo>
                      <a:pt x="98" y="95"/>
                    </a:lnTo>
                    <a:lnTo>
                      <a:pt x="100" y="87"/>
                    </a:lnTo>
                    <a:lnTo>
                      <a:pt x="105" y="88"/>
                    </a:lnTo>
                    <a:lnTo>
                      <a:pt x="107" y="88"/>
                    </a:lnTo>
                    <a:lnTo>
                      <a:pt x="108" y="80"/>
                    </a:lnTo>
                    <a:lnTo>
                      <a:pt x="107" y="76"/>
                    </a:lnTo>
                    <a:lnTo>
                      <a:pt x="109" y="74"/>
                    </a:lnTo>
                    <a:lnTo>
                      <a:pt x="114" y="72"/>
                    </a:lnTo>
                    <a:lnTo>
                      <a:pt x="111" y="58"/>
                    </a:lnTo>
                    <a:lnTo>
                      <a:pt x="107" y="51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07" y="38"/>
                    </a:lnTo>
                    <a:lnTo>
                      <a:pt x="108" y="32"/>
                    </a:lnTo>
                    <a:lnTo>
                      <a:pt x="106" y="30"/>
                    </a:lnTo>
                    <a:lnTo>
                      <a:pt x="103" y="32"/>
                    </a:lnTo>
                    <a:lnTo>
                      <a:pt x="103" y="26"/>
                    </a:lnTo>
                    <a:lnTo>
                      <a:pt x="107" y="22"/>
                    </a:lnTo>
                    <a:lnTo>
                      <a:pt x="100" y="14"/>
                    </a:lnTo>
                    <a:lnTo>
                      <a:pt x="98" y="9"/>
                    </a:lnTo>
                    <a:lnTo>
                      <a:pt x="95" y="6"/>
                    </a:lnTo>
                    <a:lnTo>
                      <a:pt x="91" y="5"/>
                    </a:lnTo>
                    <a:lnTo>
                      <a:pt x="88" y="7"/>
                    </a:lnTo>
                    <a:lnTo>
                      <a:pt x="83" y="10"/>
                    </a:lnTo>
                    <a:lnTo>
                      <a:pt x="79" y="14"/>
                    </a:lnTo>
                    <a:lnTo>
                      <a:pt x="72" y="12"/>
                    </a:lnTo>
                    <a:lnTo>
                      <a:pt x="68" y="8"/>
                    </a:lnTo>
                    <a:lnTo>
                      <a:pt x="65" y="7"/>
                    </a:lnTo>
                    <a:lnTo>
                      <a:pt x="61" y="9"/>
                    </a:lnTo>
                    <a:lnTo>
                      <a:pt x="58" y="9"/>
                    </a:lnTo>
                    <a:lnTo>
                      <a:pt x="58" y="3"/>
                    </a:lnTo>
                    <a:lnTo>
                      <a:pt x="58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58">
                <a:extLst>
                  <a:ext uri="{FF2B5EF4-FFF2-40B4-BE49-F238E27FC236}">
                    <a16:creationId xmlns:a16="http://schemas.microsoft.com/office/drawing/2014/main" id="{CDA3DA9A-8077-5EFC-78E4-84C13EC98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2518"/>
                <a:ext cx="46" cy="12"/>
              </a:xfrm>
              <a:custGeom>
                <a:avLst/>
                <a:gdLst>
                  <a:gd name="T0" fmla="*/ 0 w 46"/>
                  <a:gd name="T1" fmla="*/ 12 h 12"/>
                  <a:gd name="T2" fmla="*/ 14 w 46"/>
                  <a:gd name="T3" fmla="*/ 12 h 12"/>
                  <a:gd name="T4" fmla="*/ 18 w 46"/>
                  <a:gd name="T5" fmla="*/ 10 h 12"/>
                  <a:gd name="T6" fmla="*/ 20 w 46"/>
                  <a:gd name="T7" fmla="*/ 10 h 12"/>
                  <a:gd name="T8" fmla="*/ 26 w 46"/>
                  <a:gd name="T9" fmla="*/ 6 h 12"/>
                  <a:gd name="T10" fmla="*/ 33 w 46"/>
                  <a:gd name="T11" fmla="*/ 10 h 12"/>
                  <a:gd name="T12" fmla="*/ 39 w 46"/>
                  <a:gd name="T13" fmla="*/ 10 h 12"/>
                  <a:gd name="T14" fmla="*/ 46 w 46"/>
                  <a:gd name="T15" fmla="*/ 6 h 12"/>
                  <a:gd name="T16" fmla="*/ 44 w 46"/>
                  <a:gd name="T17" fmla="*/ 1 h 12"/>
                  <a:gd name="T18" fmla="*/ 38 w 46"/>
                  <a:gd name="T19" fmla="*/ 4 h 12"/>
                  <a:gd name="T20" fmla="*/ 33 w 46"/>
                  <a:gd name="T21" fmla="*/ 4 h 12"/>
                  <a:gd name="T22" fmla="*/ 27 w 46"/>
                  <a:gd name="T23" fmla="*/ 0 h 12"/>
                  <a:gd name="T24" fmla="*/ 23 w 46"/>
                  <a:gd name="T25" fmla="*/ 0 h 12"/>
                  <a:gd name="T26" fmla="*/ 18 w 46"/>
                  <a:gd name="T27" fmla="*/ 4 h 12"/>
                  <a:gd name="T28" fmla="*/ 2 w 46"/>
                  <a:gd name="T29" fmla="*/ 5 h 12"/>
                  <a:gd name="T30" fmla="*/ 0 w 46"/>
                  <a:gd name="T31" fmla="*/ 12 h 12"/>
                  <a:gd name="T32" fmla="*/ 0 w 46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2">
                    <a:moveTo>
                      <a:pt x="0" y="12"/>
                    </a:moveTo>
                    <a:lnTo>
                      <a:pt x="14" y="12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6" y="6"/>
                    </a:lnTo>
                    <a:lnTo>
                      <a:pt x="33" y="10"/>
                    </a:lnTo>
                    <a:lnTo>
                      <a:pt x="39" y="10"/>
                    </a:lnTo>
                    <a:lnTo>
                      <a:pt x="46" y="6"/>
                    </a:lnTo>
                    <a:lnTo>
                      <a:pt x="44" y="1"/>
                    </a:lnTo>
                    <a:lnTo>
                      <a:pt x="38" y="4"/>
                    </a:lnTo>
                    <a:lnTo>
                      <a:pt x="33" y="4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59">
                <a:extLst>
                  <a:ext uri="{FF2B5EF4-FFF2-40B4-BE49-F238E27FC236}">
                    <a16:creationId xmlns:a16="http://schemas.microsoft.com/office/drawing/2014/main" id="{E56707EB-D94E-D3A5-8ED6-05341D5D1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2540"/>
                <a:ext cx="46" cy="28"/>
              </a:xfrm>
              <a:custGeom>
                <a:avLst/>
                <a:gdLst>
                  <a:gd name="T0" fmla="*/ 46 w 46"/>
                  <a:gd name="T1" fmla="*/ 0 h 28"/>
                  <a:gd name="T2" fmla="*/ 18 w 46"/>
                  <a:gd name="T3" fmla="*/ 0 h 28"/>
                  <a:gd name="T4" fmla="*/ 14 w 46"/>
                  <a:gd name="T5" fmla="*/ 2 h 28"/>
                  <a:gd name="T6" fmla="*/ 8 w 46"/>
                  <a:gd name="T7" fmla="*/ 1 h 28"/>
                  <a:gd name="T8" fmla="*/ 0 w 46"/>
                  <a:gd name="T9" fmla="*/ 4 h 28"/>
                  <a:gd name="T10" fmla="*/ 1 w 46"/>
                  <a:gd name="T11" fmla="*/ 8 h 28"/>
                  <a:gd name="T12" fmla="*/ 5 w 46"/>
                  <a:gd name="T13" fmla="*/ 11 h 28"/>
                  <a:gd name="T14" fmla="*/ 5 w 46"/>
                  <a:gd name="T15" fmla="*/ 14 h 28"/>
                  <a:gd name="T16" fmla="*/ 9 w 46"/>
                  <a:gd name="T17" fmla="*/ 19 h 28"/>
                  <a:gd name="T18" fmla="*/ 16 w 46"/>
                  <a:gd name="T19" fmla="*/ 21 h 28"/>
                  <a:gd name="T20" fmla="*/ 23 w 46"/>
                  <a:gd name="T21" fmla="*/ 28 h 28"/>
                  <a:gd name="T22" fmla="*/ 31 w 46"/>
                  <a:gd name="T23" fmla="*/ 19 h 28"/>
                  <a:gd name="T24" fmla="*/ 36 w 46"/>
                  <a:gd name="T25" fmla="*/ 20 h 28"/>
                  <a:gd name="T26" fmla="*/ 39 w 46"/>
                  <a:gd name="T27" fmla="*/ 17 h 28"/>
                  <a:gd name="T28" fmla="*/ 43 w 46"/>
                  <a:gd name="T29" fmla="*/ 17 h 28"/>
                  <a:gd name="T30" fmla="*/ 46 w 46"/>
                  <a:gd name="T31" fmla="*/ 14 h 28"/>
                  <a:gd name="T32" fmla="*/ 44 w 46"/>
                  <a:gd name="T33" fmla="*/ 9 h 28"/>
                  <a:gd name="T34" fmla="*/ 46 w 46"/>
                  <a:gd name="T35" fmla="*/ 7 h 28"/>
                  <a:gd name="T36" fmla="*/ 46 w 46"/>
                  <a:gd name="T37" fmla="*/ 0 h 28"/>
                  <a:gd name="T38" fmla="*/ 46 w 46"/>
                  <a:gd name="T3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28">
                    <a:moveTo>
                      <a:pt x="46" y="0"/>
                    </a:moveTo>
                    <a:lnTo>
                      <a:pt x="18" y="0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9" y="19"/>
                    </a:lnTo>
                    <a:lnTo>
                      <a:pt x="16" y="21"/>
                    </a:lnTo>
                    <a:lnTo>
                      <a:pt x="23" y="28"/>
                    </a:lnTo>
                    <a:lnTo>
                      <a:pt x="31" y="19"/>
                    </a:lnTo>
                    <a:lnTo>
                      <a:pt x="36" y="20"/>
                    </a:lnTo>
                    <a:lnTo>
                      <a:pt x="39" y="17"/>
                    </a:lnTo>
                    <a:lnTo>
                      <a:pt x="43" y="17"/>
                    </a:lnTo>
                    <a:lnTo>
                      <a:pt x="46" y="14"/>
                    </a:lnTo>
                    <a:lnTo>
                      <a:pt x="44" y="9"/>
                    </a:lnTo>
                    <a:lnTo>
                      <a:pt x="46" y="7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60">
                <a:extLst>
                  <a:ext uri="{FF2B5EF4-FFF2-40B4-BE49-F238E27FC236}">
                    <a16:creationId xmlns:a16="http://schemas.microsoft.com/office/drawing/2014/main" id="{0F4E4D36-E950-40D3-4A63-8223B18A1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723"/>
                <a:ext cx="30" cy="23"/>
              </a:xfrm>
              <a:custGeom>
                <a:avLst/>
                <a:gdLst>
                  <a:gd name="T0" fmla="*/ 30 w 30"/>
                  <a:gd name="T1" fmla="*/ 1 h 23"/>
                  <a:gd name="T2" fmla="*/ 5 w 30"/>
                  <a:gd name="T3" fmla="*/ 0 h 23"/>
                  <a:gd name="T4" fmla="*/ 0 w 30"/>
                  <a:gd name="T5" fmla="*/ 21 h 23"/>
                  <a:gd name="T6" fmla="*/ 2 w 30"/>
                  <a:gd name="T7" fmla="*/ 23 h 23"/>
                  <a:gd name="T8" fmla="*/ 8 w 30"/>
                  <a:gd name="T9" fmla="*/ 23 h 23"/>
                  <a:gd name="T10" fmla="*/ 30 w 30"/>
                  <a:gd name="T11" fmla="*/ 23 h 23"/>
                  <a:gd name="T12" fmla="*/ 30 w 30"/>
                  <a:gd name="T13" fmla="*/ 1 h 23"/>
                  <a:gd name="T14" fmla="*/ 30 w 30"/>
                  <a:gd name="T1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3">
                    <a:moveTo>
                      <a:pt x="30" y="1"/>
                    </a:moveTo>
                    <a:lnTo>
                      <a:pt x="5" y="0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8" y="23"/>
                    </a:lnTo>
                    <a:lnTo>
                      <a:pt x="30" y="23"/>
                    </a:lnTo>
                    <a:lnTo>
                      <a:pt x="30" y="1"/>
                    </a:lnTo>
                    <a:lnTo>
                      <a:pt x="30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61">
                <a:extLst>
                  <a:ext uri="{FF2B5EF4-FFF2-40B4-BE49-F238E27FC236}">
                    <a16:creationId xmlns:a16="http://schemas.microsoft.com/office/drawing/2014/main" id="{2D6FDADD-E1F7-D640-C62E-27E5BFC63B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6" y="2020"/>
                <a:ext cx="96" cy="123"/>
              </a:xfrm>
              <a:custGeom>
                <a:avLst/>
                <a:gdLst>
                  <a:gd name="T0" fmla="*/ 58 w 96"/>
                  <a:gd name="T1" fmla="*/ 109 h 123"/>
                  <a:gd name="T2" fmla="*/ 55 w 96"/>
                  <a:gd name="T3" fmla="*/ 117 h 123"/>
                  <a:gd name="T4" fmla="*/ 74 w 96"/>
                  <a:gd name="T5" fmla="*/ 121 h 123"/>
                  <a:gd name="T6" fmla="*/ 74 w 96"/>
                  <a:gd name="T7" fmla="*/ 123 h 123"/>
                  <a:gd name="T8" fmla="*/ 95 w 96"/>
                  <a:gd name="T9" fmla="*/ 122 h 123"/>
                  <a:gd name="T10" fmla="*/ 96 w 96"/>
                  <a:gd name="T11" fmla="*/ 116 h 123"/>
                  <a:gd name="T12" fmla="*/ 89 w 96"/>
                  <a:gd name="T13" fmla="*/ 118 h 123"/>
                  <a:gd name="T14" fmla="*/ 89 w 96"/>
                  <a:gd name="T15" fmla="*/ 116 h 123"/>
                  <a:gd name="T16" fmla="*/ 78 w 96"/>
                  <a:gd name="T17" fmla="*/ 114 h 123"/>
                  <a:gd name="T18" fmla="*/ 66 w 96"/>
                  <a:gd name="T19" fmla="*/ 115 h 123"/>
                  <a:gd name="T20" fmla="*/ 58 w 96"/>
                  <a:gd name="T21" fmla="*/ 109 h 123"/>
                  <a:gd name="T22" fmla="*/ 58 w 96"/>
                  <a:gd name="T23" fmla="*/ 109 h 123"/>
                  <a:gd name="T24" fmla="*/ 90 w 96"/>
                  <a:gd name="T25" fmla="*/ 5 h 123"/>
                  <a:gd name="T26" fmla="*/ 82 w 96"/>
                  <a:gd name="T27" fmla="*/ 0 h 123"/>
                  <a:gd name="T28" fmla="*/ 83 w 96"/>
                  <a:gd name="T29" fmla="*/ 9 h 123"/>
                  <a:gd name="T30" fmla="*/ 71 w 96"/>
                  <a:gd name="T31" fmla="*/ 10 h 123"/>
                  <a:gd name="T32" fmla="*/ 59 w 96"/>
                  <a:gd name="T33" fmla="*/ 5 h 123"/>
                  <a:gd name="T34" fmla="*/ 48 w 96"/>
                  <a:gd name="T35" fmla="*/ 9 h 123"/>
                  <a:gd name="T36" fmla="*/ 38 w 96"/>
                  <a:gd name="T37" fmla="*/ 9 h 123"/>
                  <a:gd name="T38" fmla="*/ 35 w 96"/>
                  <a:gd name="T39" fmla="*/ 9 h 123"/>
                  <a:gd name="T40" fmla="*/ 33 w 96"/>
                  <a:gd name="T41" fmla="*/ 12 h 123"/>
                  <a:gd name="T42" fmla="*/ 25 w 96"/>
                  <a:gd name="T43" fmla="*/ 12 h 123"/>
                  <a:gd name="T44" fmla="*/ 20 w 96"/>
                  <a:gd name="T45" fmla="*/ 16 h 123"/>
                  <a:gd name="T46" fmla="*/ 10 w 96"/>
                  <a:gd name="T47" fmla="*/ 17 h 123"/>
                  <a:gd name="T48" fmla="*/ 10 w 96"/>
                  <a:gd name="T49" fmla="*/ 21 h 123"/>
                  <a:gd name="T50" fmla="*/ 6 w 96"/>
                  <a:gd name="T51" fmla="*/ 24 h 123"/>
                  <a:gd name="T52" fmla="*/ 6 w 96"/>
                  <a:gd name="T53" fmla="*/ 30 h 123"/>
                  <a:gd name="T54" fmla="*/ 0 w 96"/>
                  <a:gd name="T55" fmla="*/ 38 h 123"/>
                  <a:gd name="T56" fmla="*/ 1 w 96"/>
                  <a:gd name="T57" fmla="*/ 44 h 123"/>
                  <a:gd name="T58" fmla="*/ 10 w 96"/>
                  <a:gd name="T59" fmla="*/ 53 h 123"/>
                  <a:gd name="T60" fmla="*/ 16 w 96"/>
                  <a:gd name="T61" fmla="*/ 62 h 123"/>
                  <a:gd name="T62" fmla="*/ 19 w 96"/>
                  <a:gd name="T63" fmla="*/ 74 h 123"/>
                  <a:gd name="T64" fmla="*/ 26 w 96"/>
                  <a:gd name="T65" fmla="*/ 88 h 123"/>
                  <a:gd name="T66" fmla="*/ 39 w 96"/>
                  <a:gd name="T67" fmla="*/ 97 h 123"/>
                  <a:gd name="T68" fmla="*/ 48 w 96"/>
                  <a:gd name="T69" fmla="*/ 96 h 123"/>
                  <a:gd name="T70" fmla="*/ 42 w 96"/>
                  <a:gd name="T71" fmla="*/ 80 h 123"/>
                  <a:gd name="T72" fmla="*/ 51 w 96"/>
                  <a:gd name="T73" fmla="*/ 79 h 123"/>
                  <a:gd name="T74" fmla="*/ 45 w 96"/>
                  <a:gd name="T75" fmla="*/ 69 h 123"/>
                  <a:gd name="T76" fmla="*/ 59 w 96"/>
                  <a:gd name="T77" fmla="*/ 74 h 123"/>
                  <a:gd name="T78" fmla="*/ 59 w 96"/>
                  <a:gd name="T79" fmla="*/ 63 h 123"/>
                  <a:gd name="T80" fmla="*/ 51 w 96"/>
                  <a:gd name="T81" fmla="*/ 58 h 123"/>
                  <a:gd name="T82" fmla="*/ 42 w 96"/>
                  <a:gd name="T83" fmla="*/ 50 h 123"/>
                  <a:gd name="T84" fmla="*/ 47 w 96"/>
                  <a:gd name="T85" fmla="*/ 46 h 123"/>
                  <a:gd name="T86" fmla="*/ 39 w 96"/>
                  <a:gd name="T87" fmla="*/ 38 h 123"/>
                  <a:gd name="T88" fmla="*/ 35 w 96"/>
                  <a:gd name="T89" fmla="*/ 27 h 123"/>
                  <a:gd name="T90" fmla="*/ 37 w 96"/>
                  <a:gd name="T91" fmla="*/ 23 h 123"/>
                  <a:gd name="T92" fmla="*/ 45 w 96"/>
                  <a:gd name="T93" fmla="*/ 33 h 123"/>
                  <a:gd name="T94" fmla="*/ 54 w 96"/>
                  <a:gd name="T95" fmla="*/ 33 h 123"/>
                  <a:gd name="T96" fmla="*/ 61 w 96"/>
                  <a:gd name="T97" fmla="*/ 30 h 123"/>
                  <a:gd name="T98" fmla="*/ 50 w 96"/>
                  <a:gd name="T99" fmla="*/ 20 h 123"/>
                  <a:gd name="T100" fmla="*/ 67 w 96"/>
                  <a:gd name="T101" fmla="*/ 15 h 123"/>
                  <a:gd name="T102" fmla="*/ 75 w 96"/>
                  <a:gd name="T103" fmla="*/ 17 h 123"/>
                  <a:gd name="T104" fmla="*/ 83 w 96"/>
                  <a:gd name="T105" fmla="*/ 17 h 123"/>
                  <a:gd name="T106" fmla="*/ 87 w 96"/>
                  <a:gd name="T107" fmla="*/ 16 h 123"/>
                  <a:gd name="T108" fmla="*/ 90 w 96"/>
                  <a:gd name="T109" fmla="*/ 5 h 123"/>
                  <a:gd name="T110" fmla="*/ 90 w 96"/>
                  <a:gd name="T111" fmla="*/ 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123">
                    <a:moveTo>
                      <a:pt x="58" y="109"/>
                    </a:moveTo>
                    <a:lnTo>
                      <a:pt x="55" y="117"/>
                    </a:lnTo>
                    <a:lnTo>
                      <a:pt x="74" y="121"/>
                    </a:lnTo>
                    <a:lnTo>
                      <a:pt x="74" y="123"/>
                    </a:lnTo>
                    <a:lnTo>
                      <a:pt x="95" y="122"/>
                    </a:lnTo>
                    <a:lnTo>
                      <a:pt x="96" y="116"/>
                    </a:lnTo>
                    <a:lnTo>
                      <a:pt x="89" y="118"/>
                    </a:lnTo>
                    <a:lnTo>
                      <a:pt x="89" y="116"/>
                    </a:lnTo>
                    <a:lnTo>
                      <a:pt x="78" y="114"/>
                    </a:lnTo>
                    <a:lnTo>
                      <a:pt x="66" y="115"/>
                    </a:lnTo>
                    <a:lnTo>
                      <a:pt x="58" y="109"/>
                    </a:lnTo>
                    <a:lnTo>
                      <a:pt x="58" y="109"/>
                    </a:lnTo>
                    <a:close/>
                    <a:moveTo>
                      <a:pt x="90" y="5"/>
                    </a:moveTo>
                    <a:lnTo>
                      <a:pt x="82" y="0"/>
                    </a:lnTo>
                    <a:lnTo>
                      <a:pt x="83" y="9"/>
                    </a:lnTo>
                    <a:lnTo>
                      <a:pt x="71" y="10"/>
                    </a:lnTo>
                    <a:lnTo>
                      <a:pt x="59" y="5"/>
                    </a:lnTo>
                    <a:lnTo>
                      <a:pt x="48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3" y="12"/>
                    </a:lnTo>
                    <a:lnTo>
                      <a:pt x="25" y="12"/>
                    </a:lnTo>
                    <a:lnTo>
                      <a:pt x="20" y="16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0" y="38"/>
                    </a:lnTo>
                    <a:lnTo>
                      <a:pt x="1" y="44"/>
                    </a:lnTo>
                    <a:lnTo>
                      <a:pt x="10" y="53"/>
                    </a:lnTo>
                    <a:lnTo>
                      <a:pt x="16" y="62"/>
                    </a:lnTo>
                    <a:lnTo>
                      <a:pt x="19" y="74"/>
                    </a:lnTo>
                    <a:lnTo>
                      <a:pt x="26" y="88"/>
                    </a:lnTo>
                    <a:lnTo>
                      <a:pt x="39" y="97"/>
                    </a:lnTo>
                    <a:lnTo>
                      <a:pt x="48" y="96"/>
                    </a:lnTo>
                    <a:lnTo>
                      <a:pt x="42" y="80"/>
                    </a:lnTo>
                    <a:lnTo>
                      <a:pt x="51" y="79"/>
                    </a:lnTo>
                    <a:lnTo>
                      <a:pt x="45" y="69"/>
                    </a:lnTo>
                    <a:lnTo>
                      <a:pt x="59" y="74"/>
                    </a:lnTo>
                    <a:lnTo>
                      <a:pt x="59" y="63"/>
                    </a:lnTo>
                    <a:lnTo>
                      <a:pt x="51" y="58"/>
                    </a:lnTo>
                    <a:lnTo>
                      <a:pt x="42" y="50"/>
                    </a:lnTo>
                    <a:lnTo>
                      <a:pt x="47" y="46"/>
                    </a:lnTo>
                    <a:lnTo>
                      <a:pt x="39" y="38"/>
                    </a:lnTo>
                    <a:lnTo>
                      <a:pt x="35" y="27"/>
                    </a:lnTo>
                    <a:lnTo>
                      <a:pt x="37" y="23"/>
                    </a:lnTo>
                    <a:lnTo>
                      <a:pt x="45" y="33"/>
                    </a:lnTo>
                    <a:lnTo>
                      <a:pt x="54" y="33"/>
                    </a:lnTo>
                    <a:lnTo>
                      <a:pt x="61" y="30"/>
                    </a:lnTo>
                    <a:lnTo>
                      <a:pt x="50" y="20"/>
                    </a:lnTo>
                    <a:lnTo>
                      <a:pt x="67" y="15"/>
                    </a:lnTo>
                    <a:lnTo>
                      <a:pt x="75" y="17"/>
                    </a:lnTo>
                    <a:lnTo>
                      <a:pt x="83" y="17"/>
                    </a:lnTo>
                    <a:lnTo>
                      <a:pt x="87" y="16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62">
                <a:extLst>
                  <a:ext uri="{FF2B5EF4-FFF2-40B4-BE49-F238E27FC236}">
                    <a16:creationId xmlns:a16="http://schemas.microsoft.com/office/drawing/2014/main" id="{0F820FFD-F4EE-F993-BEC8-B6894B4CE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377"/>
                <a:ext cx="624" cy="333"/>
              </a:xfrm>
              <a:custGeom>
                <a:avLst/>
                <a:gdLst>
                  <a:gd name="T0" fmla="*/ 384 w 624"/>
                  <a:gd name="T1" fmla="*/ 1 h 333"/>
                  <a:gd name="T2" fmla="*/ 303 w 624"/>
                  <a:gd name="T3" fmla="*/ 10 h 333"/>
                  <a:gd name="T4" fmla="*/ 300 w 624"/>
                  <a:gd name="T5" fmla="*/ 17 h 333"/>
                  <a:gd name="T6" fmla="*/ 238 w 624"/>
                  <a:gd name="T7" fmla="*/ 19 h 333"/>
                  <a:gd name="T8" fmla="*/ 171 w 624"/>
                  <a:gd name="T9" fmla="*/ 17 h 333"/>
                  <a:gd name="T10" fmla="*/ 131 w 624"/>
                  <a:gd name="T11" fmla="*/ 26 h 333"/>
                  <a:gd name="T12" fmla="*/ 100 w 624"/>
                  <a:gd name="T13" fmla="*/ 43 h 333"/>
                  <a:gd name="T14" fmla="*/ 7 w 624"/>
                  <a:gd name="T15" fmla="*/ 60 h 333"/>
                  <a:gd name="T16" fmla="*/ 59 w 624"/>
                  <a:gd name="T17" fmla="*/ 73 h 333"/>
                  <a:gd name="T18" fmla="*/ 18 w 624"/>
                  <a:gd name="T19" fmla="*/ 87 h 333"/>
                  <a:gd name="T20" fmla="*/ 81 w 624"/>
                  <a:gd name="T21" fmla="*/ 90 h 333"/>
                  <a:gd name="T22" fmla="*/ 121 w 624"/>
                  <a:gd name="T23" fmla="*/ 105 h 333"/>
                  <a:gd name="T24" fmla="*/ 138 w 624"/>
                  <a:gd name="T25" fmla="*/ 135 h 333"/>
                  <a:gd name="T26" fmla="*/ 129 w 624"/>
                  <a:gd name="T27" fmla="*/ 157 h 333"/>
                  <a:gd name="T28" fmla="*/ 163 w 624"/>
                  <a:gd name="T29" fmla="*/ 170 h 333"/>
                  <a:gd name="T30" fmla="*/ 124 w 624"/>
                  <a:gd name="T31" fmla="*/ 173 h 333"/>
                  <a:gd name="T32" fmla="*/ 142 w 624"/>
                  <a:gd name="T33" fmla="*/ 186 h 333"/>
                  <a:gd name="T34" fmla="*/ 157 w 624"/>
                  <a:gd name="T35" fmla="*/ 191 h 333"/>
                  <a:gd name="T36" fmla="*/ 110 w 624"/>
                  <a:gd name="T37" fmla="*/ 220 h 333"/>
                  <a:gd name="T38" fmla="*/ 117 w 624"/>
                  <a:gd name="T39" fmla="*/ 251 h 333"/>
                  <a:gd name="T40" fmla="*/ 128 w 624"/>
                  <a:gd name="T41" fmla="*/ 295 h 333"/>
                  <a:gd name="T42" fmla="*/ 164 w 624"/>
                  <a:gd name="T43" fmla="*/ 320 h 333"/>
                  <a:gd name="T44" fmla="*/ 208 w 624"/>
                  <a:gd name="T45" fmla="*/ 316 h 333"/>
                  <a:gd name="T46" fmla="*/ 240 w 624"/>
                  <a:gd name="T47" fmla="*/ 278 h 333"/>
                  <a:gd name="T48" fmla="*/ 267 w 624"/>
                  <a:gd name="T49" fmla="*/ 246 h 333"/>
                  <a:gd name="T50" fmla="*/ 310 w 624"/>
                  <a:gd name="T51" fmla="*/ 239 h 333"/>
                  <a:gd name="T52" fmla="*/ 373 w 624"/>
                  <a:gd name="T53" fmla="*/ 206 h 333"/>
                  <a:gd name="T54" fmla="*/ 455 w 624"/>
                  <a:gd name="T55" fmla="*/ 188 h 333"/>
                  <a:gd name="T56" fmla="*/ 443 w 624"/>
                  <a:gd name="T57" fmla="*/ 174 h 333"/>
                  <a:gd name="T58" fmla="*/ 468 w 624"/>
                  <a:gd name="T59" fmla="*/ 165 h 333"/>
                  <a:gd name="T60" fmla="*/ 495 w 624"/>
                  <a:gd name="T61" fmla="*/ 156 h 333"/>
                  <a:gd name="T62" fmla="*/ 475 w 624"/>
                  <a:gd name="T63" fmla="*/ 140 h 333"/>
                  <a:gd name="T64" fmla="*/ 485 w 624"/>
                  <a:gd name="T65" fmla="*/ 130 h 333"/>
                  <a:gd name="T66" fmla="*/ 520 w 624"/>
                  <a:gd name="T67" fmla="*/ 122 h 333"/>
                  <a:gd name="T68" fmla="*/ 522 w 624"/>
                  <a:gd name="T69" fmla="*/ 104 h 333"/>
                  <a:gd name="T70" fmla="*/ 517 w 624"/>
                  <a:gd name="T71" fmla="*/ 84 h 333"/>
                  <a:gd name="T72" fmla="*/ 540 w 624"/>
                  <a:gd name="T73" fmla="*/ 70 h 333"/>
                  <a:gd name="T74" fmla="*/ 568 w 624"/>
                  <a:gd name="T75" fmla="*/ 38 h 333"/>
                  <a:gd name="T76" fmla="*/ 583 w 624"/>
                  <a:gd name="T77" fmla="*/ 33 h 333"/>
                  <a:gd name="T78" fmla="*/ 592 w 624"/>
                  <a:gd name="T79" fmla="*/ 18 h 333"/>
                  <a:gd name="T80" fmla="*/ 531 w 624"/>
                  <a:gd name="T81" fmla="*/ 20 h 333"/>
                  <a:gd name="T82" fmla="*/ 478 w 624"/>
                  <a:gd name="T83" fmla="*/ 16 h 333"/>
                  <a:gd name="T84" fmla="*/ 491 w 624"/>
                  <a:gd name="T85" fmla="*/ 14 h 333"/>
                  <a:gd name="T86" fmla="*/ 491 w 624"/>
                  <a:gd name="T87" fmla="*/ 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4" h="333">
                    <a:moveTo>
                      <a:pt x="491" y="1"/>
                    </a:moveTo>
                    <a:lnTo>
                      <a:pt x="418" y="0"/>
                    </a:lnTo>
                    <a:lnTo>
                      <a:pt x="384" y="1"/>
                    </a:lnTo>
                    <a:lnTo>
                      <a:pt x="370" y="5"/>
                    </a:lnTo>
                    <a:lnTo>
                      <a:pt x="338" y="5"/>
                    </a:lnTo>
                    <a:lnTo>
                      <a:pt x="303" y="10"/>
                    </a:lnTo>
                    <a:lnTo>
                      <a:pt x="298" y="15"/>
                    </a:lnTo>
                    <a:lnTo>
                      <a:pt x="317" y="21"/>
                    </a:lnTo>
                    <a:lnTo>
                      <a:pt x="300" y="17"/>
                    </a:lnTo>
                    <a:lnTo>
                      <a:pt x="287" y="17"/>
                    </a:lnTo>
                    <a:lnTo>
                      <a:pt x="268" y="12"/>
                    </a:lnTo>
                    <a:lnTo>
                      <a:pt x="238" y="19"/>
                    </a:lnTo>
                    <a:lnTo>
                      <a:pt x="231" y="15"/>
                    </a:lnTo>
                    <a:lnTo>
                      <a:pt x="201" y="15"/>
                    </a:lnTo>
                    <a:lnTo>
                      <a:pt x="171" y="17"/>
                    </a:lnTo>
                    <a:lnTo>
                      <a:pt x="146" y="19"/>
                    </a:lnTo>
                    <a:lnTo>
                      <a:pt x="145" y="24"/>
                    </a:lnTo>
                    <a:lnTo>
                      <a:pt x="131" y="26"/>
                    </a:lnTo>
                    <a:lnTo>
                      <a:pt x="90" y="34"/>
                    </a:lnTo>
                    <a:lnTo>
                      <a:pt x="77" y="39"/>
                    </a:lnTo>
                    <a:lnTo>
                      <a:pt x="100" y="43"/>
                    </a:lnTo>
                    <a:lnTo>
                      <a:pt x="92" y="47"/>
                    </a:lnTo>
                    <a:lnTo>
                      <a:pt x="50" y="54"/>
                    </a:lnTo>
                    <a:lnTo>
                      <a:pt x="7" y="60"/>
                    </a:lnTo>
                    <a:lnTo>
                      <a:pt x="0" y="65"/>
                    </a:lnTo>
                    <a:lnTo>
                      <a:pt x="19" y="70"/>
                    </a:lnTo>
                    <a:lnTo>
                      <a:pt x="59" y="73"/>
                    </a:lnTo>
                    <a:lnTo>
                      <a:pt x="38" y="74"/>
                    </a:lnTo>
                    <a:lnTo>
                      <a:pt x="7" y="78"/>
                    </a:lnTo>
                    <a:lnTo>
                      <a:pt x="18" y="87"/>
                    </a:lnTo>
                    <a:lnTo>
                      <a:pt x="26" y="91"/>
                    </a:lnTo>
                    <a:lnTo>
                      <a:pt x="53" y="90"/>
                    </a:lnTo>
                    <a:lnTo>
                      <a:pt x="81" y="90"/>
                    </a:lnTo>
                    <a:lnTo>
                      <a:pt x="103" y="91"/>
                    </a:lnTo>
                    <a:lnTo>
                      <a:pt x="125" y="98"/>
                    </a:lnTo>
                    <a:lnTo>
                      <a:pt x="121" y="105"/>
                    </a:lnTo>
                    <a:lnTo>
                      <a:pt x="131" y="109"/>
                    </a:lnTo>
                    <a:lnTo>
                      <a:pt x="135" y="125"/>
                    </a:lnTo>
                    <a:lnTo>
                      <a:pt x="138" y="135"/>
                    </a:lnTo>
                    <a:lnTo>
                      <a:pt x="142" y="140"/>
                    </a:lnTo>
                    <a:lnTo>
                      <a:pt x="122" y="154"/>
                    </a:lnTo>
                    <a:lnTo>
                      <a:pt x="129" y="157"/>
                    </a:lnTo>
                    <a:lnTo>
                      <a:pt x="142" y="155"/>
                    </a:lnTo>
                    <a:lnTo>
                      <a:pt x="149" y="160"/>
                    </a:lnTo>
                    <a:lnTo>
                      <a:pt x="163" y="170"/>
                    </a:lnTo>
                    <a:lnTo>
                      <a:pt x="142" y="165"/>
                    </a:lnTo>
                    <a:lnTo>
                      <a:pt x="132" y="165"/>
                    </a:lnTo>
                    <a:lnTo>
                      <a:pt x="124" y="173"/>
                    </a:lnTo>
                    <a:lnTo>
                      <a:pt x="119" y="184"/>
                    </a:lnTo>
                    <a:lnTo>
                      <a:pt x="131" y="188"/>
                    </a:lnTo>
                    <a:lnTo>
                      <a:pt x="142" y="186"/>
                    </a:lnTo>
                    <a:lnTo>
                      <a:pt x="149" y="184"/>
                    </a:lnTo>
                    <a:lnTo>
                      <a:pt x="165" y="179"/>
                    </a:lnTo>
                    <a:lnTo>
                      <a:pt x="157" y="191"/>
                    </a:lnTo>
                    <a:lnTo>
                      <a:pt x="150" y="197"/>
                    </a:lnTo>
                    <a:lnTo>
                      <a:pt x="130" y="202"/>
                    </a:lnTo>
                    <a:lnTo>
                      <a:pt x="110" y="220"/>
                    </a:lnTo>
                    <a:lnTo>
                      <a:pt x="116" y="225"/>
                    </a:lnTo>
                    <a:lnTo>
                      <a:pt x="107" y="237"/>
                    </a:lnTo>
                    <a:lnTo>
                      <a:pt x="117" y="251"/>
                    </a:lnTo>
                    <a:lnTo>
                      <a:pt x="113" y="265"/>
                    </a:lnTo>
                    <a:lnTo>
                      <a:pt x="114" y="276"/>
                    </a:lnTo>
                    <a:lnTo>
                      <a:pt x="128" y="295"/>
                    </a:lnTo>
                    <a:lnTo>
                      <a:pt x="131" y="311"/>
                    </a:lnTo>
                    <a:lnTo>
                      <a:pt x="139" y="320"/>
                    </a:lnTo>
                    <a:lnTo>
                      <a:pt x="164" y="320"/>
                    </a:lnTo>
                    <a:lnTo>
                      <a:pt x="178" y="333"/>
                    </a:lnTo>
                    <a:lnTo>
                      <a:pt x="196" y="332"/>
                    </a:lnTo>
                    <a:lnTo>
                      <a:pt x="208" y="316"/>
                    </a:lnTo>
                    <a:lnTo>
                      <a:pt x="217" y="303"/>
                    </a:lnTo>
                    <a:lnTo>
                      <a:pt x="217" y="290"/>
                    </a:lnTo>
                    <a:lnTo>
                      <a:pt x="240" y="278"/>
                    </a:lnTo>
                    <a:lnTo>
                      <a:pt x="250" y="267"/>
                    </a:lnTo>
                    <a:lnTo>
                      <a:pt x="254" y="256"/>
                    </a:lnTo>
                    <a:lnTo>
                      <a:pt x="267" y="246"/>
                    </a:lnTo>
                    <a:lnTo>
                      <a:pt x="285" y="243"/>
                    </a:lnTo>
                    <a:lnTo>
                      <a:pt x="302" y="239"/>
                    </a:lnTo>
                    <a:lnTo>
                      <a:pt x="310" y="239"/>
                    </a:lnTo>
                    <a:lnTo>
                      <a:pt x="339" y="228"/>
                    </a:lnTo>
                    <a:lnTo>
                      <a:pt x="360" y="212"/>
                    </a:lnTo>
                    <a:lnTo>
                      <a:pt x="373" y="206"/>
                    </a:lnTo>
                    <a:lnTo>
                      <a:pt x="386" y="206"/>
                    </a:lnTo>
                    <a:lnTo>
                      <a:pt x="421" y="200"/>
                    </a:lnTo>
                    <a:lnTo>
                      <a:pt x="455" y="188"/>
                    </a:lnTo>
                    <a:lnTo>
                      <a:pt x="488" y="176"/>
                    </a:lnTo>
                    <a:lnTo>
                      <a:pt x="473" y="175"/>
                    </a:lnTo>
                    <a:lnTo>
                      <a:pt x="443" y="174"/>
                    </a:lnTo>
                    <a:lnTo>
                      <a:pt x="458" y="167"/>
                    </a:lnTo>
                    <a:lnTo>
                      <a:pt x="457" y="156"/>
                    </a:lnTo>
                    <a:lnTo>
                      <a:pt x="468" y="165"/>
                    </a:lnTo>
                    <a:lnTo>
                      <a:pt x="476" y="171"/>
                    </a:lnTo>
                    <a:lnTo>
                      <a:pt x="496" y="168"/>
                    </a:lnTo>
                    <a:lnTo>
                      <a:pt x="495" y="156"/>
                    </a:lnTo>
                    <a:lnTo>
                      <a:pt x="482" y="147"/>
                    </a:lnTo>
                    <a:lnTo>
                      <a:pt x="468" y="144"/>
                    </a:lnTo>
                    <a:lnTo>
                      <a:pt x="475" y="140"/>
                    </a:lnTo>
                    <a:lnTo>
                      <a:pt x="495" y="146"/>
                    </a:lnTo>
                    <a:lnTo>
                      <a:pt x="496" y="139"/>
                    </a:lnTo>
                    <a:lnTo>
                      <a:pt x="485" y="130"/>
                    </a:lnTo>
                    <a:lnTo>
                      <a:pt x="500" y="130"/>
                    </a:lnTo>
                    <a:lnTo>
                      <a:pt x="516" y="128"/>
                    </a:lnTo>
                    <a:lnTo>
                      <a:pt x="520" y="122"/>
                    </a:lnTo>
                    <a:lnTo>
                      <a:pt x="509" y="116"/>
                    </a:lnTo>
                    <a:lnTo>
                      <a:pt x="533" y="116"/>
                    </a:lnTo>
                    <a:lnTo>
                      <a:pt x="522" y="104"/>
                    </a:lnTo>
                    <a:lnTo>
                      <a:pt x="533" y="103"/>
                    </a:lnTo>
                    <a:lnTo>
                      <a:pt x="534" y="91"/>
                    </a:lnTo>
                    <a:lnTo>
                      <a:pt x="517" y="84"/>
                    </a:lnTo>
                    <a:lnTo>
                      <a:pt x="534" y="79"/>
                    </a:lnTo>
                    <a:lnTo>
                      <a:pt x="551" y="79"/>
                    </a:lnTo>
                    <a:lnTo>
                      <a:pt x="540" y="70"/>
                    </a:lnTo>
                    <a:lnTo>
                      <a:pt x="544" y="56"/>
                    </a:lnTo>
                    <a:lnTo>
                      <a:pt x="554" y="47"/>
                    </a:lnTo>
                    <a:lnTo>
                      <a:pt x="568" y="38"/>
                    </a:lnTo>
                    <a:lnTo>
                      <a:pt x="545" y="38"/>
                    </a:lnTo>
                    <a:lnTo>
                      <a:pt x="577" y="36"/>
                    </a:lnTo>
                    <a:lnTo>
                      <a:pt x="583" y="33"/>
                    </a:lnTo>
                    <a:lnTo>
                      <a:pt x="624" y="25"/>
                    </a:lnTo>
                    <a:lnTo>
                      <a:pt x="620" y="20"/>
                    </a:lnTo>
                    <a:lnTo>
                      <a:pt x="592" y="18"/>
                    </a:lnTo>
                    <a:lnTo>
                      <a:pt x="544" y="22"/>
                    </a:lnTo>
                    <a:lnTo>
                      <a:pt x="518" y="26"/>
                    </a:lnTo>
                    <a:lnTo>
                      <a:pt x="531" y="20"/>
                    </a:lnTo>
                    <a:lnTo>
                      <a:pt x="524" y="16"/>
                    </a:lnTo>
                    <a:lnTo>
                      <a:pt x="505" y="19"/>
                    </a:lnTo>
                    <a:lnTo>
                      <a:pt x="478" y="16"/>
                    </a:lnTo>
                    <a:lnTo>
                      <a:pt x="444" y="17"/>
                    </a:lnTo>
                    <a:lnTo>
                      <a:pt x="440" y="15"/>
                    </a:lnTo>
                    <a:lnTo>
                      <a:pt x="491" y="14"/>
                    </a:lnTo>
                    <a:lnTo>
                      <a:pt x="527" y="13"/>
                    </a:lnTo>
                    <a:lnTo>
                      <a:pt x="545" y="10"/>
                    </a:lnTo>
                    <a:lnTo>
                      <a:pt x="491" y="1"/>
                    </a:lnTo>
                    <a:lnTo>
                      <a:pt x="491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63">
                <a:extLst>
                  <a:ext uri="{FF2B5EF4-FFF2-40B4-BE49-F238E27FC236}">
                    <a16:creationId xmlns:a16="http://schemas.microsoft.com/office/drawing/2014/main" id="{4BB7DEDB-3653-6B70-C809-E7CFB4F8E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2447"/>
                <a:ext cx="64" cy="73"/>
              </a:xfrm>
              <a:custGeom>
                <a:avLst/>
                <a:gdLst>
                  <a:gd name="T0" fmla="*/ 54 w 64"/>
                  <a:gd name="T1" fmla="*/ 1 h 73"/>
                  <a:gd name="T2" fmla="*/ 40 w 64"/>
                  <a:gd name="T3" fmla="*/ 0 h 73"/>
                  <a:gd name="T4" fmla="*/ 26 w 64"/>
                  <a:gd name="T5" fmla="*/ 0 h 73"/>
                  <a:gd name="T6" fmla="*/ 24 w 64"/>
                  <a:gd name="T7" fmla="*/ 11 h 73"/>
                  <a:gd name="T8" fmla="*/ 17 w 64"/>
                  <a:gd name="T9" fmla="*/ 11 h 73"/>
                  <a:gd name="T10" fmla="*/ 22 w 64"/>
                  <a:gd name="T11" fmla="*/ 16 h 73"/>
                  <a:gd name="T12" fmla="*/ 28 w 64"/>
                  <a:gd name="T13" fmla="*/ 21 h 73"/>
                  <a:gd name="T14" fmla="*/ 29 w 64"/>
                  <a:gd name="T15" fmla="*/ 25 h 73"/>
                  <a:gd name="T16" fmla="*/ 31 w 64"/>
                  <a:gd name="T17" fmla="*/ 25 h 73"/>
                  <a:gd name="T18" fmla="*/ 30 w 64"/>
                  <a:gd name="T19" fmla="*/ 32 h 73"/>
                  <a:gd name="T20" fmla="*/ 10 w 64"/>
                  <a:gd name="T21" fmla="*/ 32 h 73"/>
                  <a:gd name="T22" fmla="*/ 1 w 64"/>
                  <a:gd name="T23" fmla="*/ 46 h 73"/>
                  <a:gd name="T24" fmla="*/ 3 w 64"/>
                  <a:gd name="T25" fmla="*/ 49 h 73"/>
                  <a:gd name="T26" fmla="*/ 1 w 64"/>
                  <a:gd name="T27" fmla="*/ 53 h 73"/>
                  <a:gd name="T28" fmla="*/ 0 w 64"/>
                  <a:gd name="T29" fmla="*/ 59 h 73"/>
                  <a:gd name="T30" fmla="*/ 8 w 64"/>
                  <a:gd name="T31" fmla="*/ 66 h 73"/>
                  <a:gd name="T32" fmla="*/ 15 w 64"/>
                  <a:gd name="T33" fmla="*/ 70 h 73"/>
                  <a:gd name="T34" fmla="*/ 24 w 64"/>
                  <a:gd name="T35" fmla="*/ 70 h 73"/>
                  <a:gd name="T36" fmla="*/ 31 w 64"/>
                  <a:gd name="T37" fmla="*/ 73 h 73"/>
                  <a:gd name="T38" fmla="*/ 32 w 64"/>
                  <a:gd name="T39" fmla="*/ 70 h 73"/>
                  <a:gd name="T40" fmla="*/ 38 w 64"/>
                  <a:gd name="T41" fmla="*/ 66 h 73"/>
                  <a:gd name="T42" fmla="*/ 41 w 64"/>
                  <a:gd name="T43" fmla="*/ 64 h 73"/>
                  <a:gd name="T44" fmla="*/ 40 w 64"/>
                  <a:gd name="T45" fmla="*/ 62 h 73"/>
                  <a:gd name="T46" fmla="*/ 45 w 64"/>
                  <a:gd name="T47" fmla="*/ 61 h 73"/>
                  <a:gd name="T48" fmla="*/ 48 w 64"/>
                  <a:gd name="T49" fmla="*/ 56 h 73"/>
                  <a:gd name="T50" fmla="*/ 47 w 64"/>
                  <a:gd name="T51" fmla="*/ 53 h 73"/>
                  <a:gd name="T52" fmla="*/ 49 w 64"/>
                  <a:gd name="T53" fmla="*/ 49 h 73"/>
                  <a:gd name="T54" fmla="*/ 56 w 64"/>
                  <a:gd name="T55" fmla="*/ 44 h 73"/>
                  <a:gd name="T56" fmla="*/ 64 w 64"/>
                  <a:gd name="T57" fmla="*/ 37 h 73"/>
                  <a:gd name="T58" fmla="*/ 60 w 64"/>
                  <a:gd name="T59" fmla="*/ 35 h 73"/>
                  <a:gd name="T60" fmla="*/ 59 w 64"/>
                  <a:gd name="T61" fmla="*/ 38 h 73"/>
                  <a:gd name="T62" fmla="*/ 54 w 64"/>
                  <a:gd name="T63" fmla="*/ 35 h 73"/>
                  <a:gd name="T64" fmla="*/ 49 w 64"/>
                  <a:gd name="T65" fmla="*/ 35 h 73"/>
                  <a:gd name="T66" fmla="*/ 52 w 64"/>
                  <a:gd name="T67" fmla="*/ 15 h 73"/>
                  <a:gd name="T68" fmla="*/ 54 w 64"/>
                  <a:gd name="T69" fmla="*/ 1 h 73"/>
                  <a:gd name="T70" fmla="*/ 54 w 64"/>
                  <a:gd name="T71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4" h="73">
                    <a:moveTo>
                      <a:pt x="54" y="1"/>
                    </a:moveTo>
                    <a:lnTo>
                      <a:pt x="40" y="0"/>
                    </a:lnTo>
                    <a:lnTo>
                      <a:pt x="26" y="0"/>
                    </a:lnTo>
                    <a:lnTo>
                      <a:pt x="24" y="11"/>
                    </a:lnTo>
                    <a:lnTo>
                      <a:pt x="17" y="11"/>
                    </a:lnTo>
                    <a:lnTo>
                      <a:pt x="22" y="16"/>
                    </a:lnTo>
                    <a:lnTo>
                      <a:pt x="28" y="21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0" y="32"/>
                    </a:lnTo>
                    <a:lnTo>
                      <a:pt x="10" y="32"/>
                    </a:lnTo>
                    <a:lnTo>
                      <a:pt x="1" y="46"/>
                    </a:lnTo>
                    <a:lnTo>
                      <a:pt x="3" y="49"/>
                    </a:lnTo>
                    <a:lnTo>
                      <a:pt x="1" y="53"/>
                    </a:lnTo>
                    <a:lnTo>
                      <a:pt x="0" y="59"/>
                    </a:lnTo>
                    <a:lnTo>
                      <a:pt x="8" y="66"/>
                    </a:lnTo>
                    <a:lnTo>
                      <a:pt x="15" y="70"/>
                    </a:lnTo>
                    <a:lnTo>
                      <a:pt x="24" y="70"/>
                    </a:lnTo>
                    <a:lnTo>
                      <a:pt x="31" y="73"/>
                    </a:lnTo>
                    <a:lnTo>
                      <a:pt x="32" y="70"/>
                    </a:lnTo>
                    <a:lnTo>
                      <a:pt x="38" y="66"/>
                    </a:lnTo>
                    <a:lnTo>
                      <a:pt x="41" y="64"/>
                    </a:lnTo>
                    <a:lnTo>
                      <a:pt x="40" y="62"/>
                    </a:lnTo>
                    <a:lnTo>
                      <a:pt x="45" y="61"/>
                    </a:lnTo>
                    <a:lnTo>
                      <a:pt x="48" y="56"/>
                    </a:lnTo>
                    <a:lnTo>
                      <a:pt x="47" y="53"/>
                    </a:lnTo>
                    <a:lnTo>
                      <a:pt x="49" y="49"/>
                    </a:lnTo>
                    <a:lnTo>
                      <a:pt x="56" y="44"/>
                    </a:lnTo>
                    <a:lnTo>
                      <a:pt x="64" y="37"/>
                    </a:lnTo>
                    <a:lnTo>
                      <a:pt x="60" y="35"/>
                    </a:lnTo>
                    <a:lnTo>
                      <a:pt x="59" y="38"/>
                    </a:lnTo>
                    <a:lnTo>
                      <a:pt x="54" y="35"/>
                    </a:lnTo>
                    <a:lnTo>
                      <a:pt x="49" y="35"/>
                    </a:lnTo>
                    <a:lnTo>
                      <a:pt x="52" y="15"/>
                    </a:lnTo>
                    <a:lnTo>
                      <a:pt x="54" y="1"/>
                    </a:lnTo>
                    <a:lnTo>
                      <a:pt x="54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64">
                <a:extLst>
                  <a:ext uri="{FF2B5EF4-FFF2-40B4-BE49-F238E27FC236}">
                    <a16:creationId xmlns:a16="http://schemas.microsoft.com/office/drawing/2014/main" id="{C0BF2BDC-76F3-5E41-CD0E-C6583160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2616"/>
                <a:ext cx="75" cy="126"/>
              </a:xfrm>
              <a:custGeom>
                <a:avLst/>
                <a:gdLst>
                  <a:gd name="T0" fmla="*/ 66 w 75"/>
                  <a:gd name="T1" fmla="*/ 42 h 126"/>
                  <a:gd name="T2" fmla="*/ 61 w 75"/>
                  <a:gd name="T3" fmla="*/ 36 h 126"/>
                  <a:gd name="T4" fmla="*/ 52 w 75"/>
                  <a:gd name="T5" fmla="*/ 27 h 126"/>
                  <a:gd name="T6" fmla="*/ 47 w 75"/>
                  <a:gd name="T7" fmla="*/ 27 h 126"/>
                  <a:gd name="T8" fmla="*/ 47 w 75"/>
                  <a:gd name="T9" fmla="*/ 18 h 126"/>
                  <a:gd name="T10" fmla="*/ 37 w 75"/>
                  <a:gd name="T11" fmla="*/ 6 h 126"/>
                  <a:gd name="T12" fmla="*/ 27 w 75"/>
                  <a:gd name="T13" fmla="*/ 0 h 126"/>
                  <a:gd name="T14" fmla="*/ 14 w 75"/>
                  <a:gd name="T15" fmla="*/ 10 h 126"/>
                  <a:gd name="T16" fmla="*/ 12 w 75"/>
                  <a:gd name="T17" fmla="*/ 17 h 126"/>
                  <a:gd name="T18" fmla="*/ 18 w 75"/>
                  <a:gd name="T19" fmla="*/ 23 h 126"/>
                  <a:gd name="T20" fmla="*/ 14 w 75"/>
                  <a:gd name="T21" fmla="*/ 26 h 126"/>
                  <a:gd name="T22" fmla="*/ 4 w 75"/>
                  <a:gd name="T23" fmla="*/ 29 h 126"/>
                  <a:gd name="T24" fmla="*/ 4 w 75"/>
                  <a:gd name="T25" fmla="*/ 37 h 126"/>
                  <a:gd name="T26" fmla="*/ 0 w 75"/>
                  <a:gd name="T27" fmla="*/ 42 h 126"/>
                  <a:gd name="T28" fmla="*/ 10 w 75"/>
                  <a:gd name="T29" fmla="*/ 56 h 126"/>
                  <a:gd name="T30" fmla="*/ 18 w 75"/>
                  <a:gd name="T31" fmla="*/ 55 h 126"/>
                  <a:gd name="T32" fmla="*/ 21 w 75"/>
                  <a:gd name="T33" fmla="*/ 59 h 126"/>
                  <a:gd name="T34" fmla="*/ 19 w 75"/>
                  <a:gd name="T35" fmla="*/ 67 h 126"/>
                  <a:gd name="T36" fmla="*/ 25 w 75"/>
                  <a:gd name="T37" fmla="*/ 70 h 126"/>
                  <a:gd name="T38" fmla="*/ 28 w 75"/>
                  <a:gd name="T39" fmla="*/ 78 h 126"/>
                  <a:gd name="T40" fmla="*/ 23 w 75"/>
                  <a:gd name="T41" fmla="*/ 84 h 126"/>
                  <a:gd name="T42" fmla="*/ 21 w 75"/>
                  <a:gd name="T43" fmla="*/ 99 h 126"/>
                  <a:gd name="T44" fmla="*/ 25 w 75"/>
                  <a:gd name="T45" fmla="*/ 109 h 126"/>
                  <a:gd name="T46" fmla="*/ 26 w 75"/>
                  <a:gd name="T47" fmla="*/ 116 h 126"/>
                  <a:gd name="T48" fmla="*/ 35 w 75"/>
                  <a:gd name="T49" fmla="*/ 125 h 126"/>
                  <a:gd name="T50" fmla="*/ 43 w 75"/>
                  <a:gd name="T51" fmla="*/ 126 h 126"/>
                  <a:gd name="T52" fmla="*/ 45 w 75"/>
                  <a:gd name="T53" fmla="*/ 122 h 126"/>
                  <a:gd name="T54" fmla="*/ 49 w 75"/>
                  <a:gd name="T55" fmla="*/ 121 h 126"/>
                  <a:gd name="T56" fmla="*/ 57 w 75"/>
                  <a:gd name="T57" fmla="*/ 119 h 126"/>
                  <a:gd name="T58" fmla="*/ 62 w 75"/>
                  <a:gd name="T59" fmla="*/ 114 h 126"/>
                  <a:gd name="T60" fmla="*/ 70 w 75"/>
                  <a:gd name="T61" fmla="*/ 115 h 126"/>
                  <a:gd name="T62" fmla="*/ 75 w 75"/>
                  <a:gd name="T63" fmla="*/ 114 h 126"/>
                  <a:gd name="T64" fmla="*/ 65 w 75"/>
                  <a:gd name="T65" fmla="*/ 99 h 126"/>
                  <a:gd name="T66" fmla="*/ 63 w 75"/>
                  <a:gd name="T67" fmla="*/ 89 h 126"/>
                  <a:gd name="T68" fmla="*/ 58 w 75"/>
                  <a:gd name="T69" fmla="*/ 89 h 126"/>
                  <a:gd name="T70" fmla="*/ 51 w 75"/>
                  <a:gd name="T71" fmla="*/ 76 h 126"/>
                  <a:gd name="T72" fmla="*/ 55 w 75"/>
                  <a:gd name="T73" fmla="*/ 67 h 126"/>
                  <a:gd name="T74" fmla="*/ 54 w 75"/>
                  <a:gd name="T75" fmla="*/ 63 h 126"/>
                  <a:gd name="T76" fmla="*/ 63 w 75"/>
                  <a:gd name="T77" fmla="*/ 58 h 126"/>
                  <a:gd name="T78" fmla="*/ 66 w 75"/>
                  <a:gd name="T79" fmla="*/ 42 h 126"/>
                  <a:gd name="T80" fmla="*/ 66 w 75"/>
                  <a:gd name="T81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" h="126">
                    <a:moveTo>
                      <a:pt x="66" y="42"/>
                    </a:moveTo>
                    <a:lnTo>
                      <a:pt x="61" y="36"/>
                    </a:lnTo>
                    <a:lnTo>
                      <a:pt x="52" y="27"/>
                    </a:lnTo>
                    <a:lnTo>
                      <a:pt x="47" y="27"/>
                    </a:lnTo>
                    <a:lnTo>
                      <a:pt x="47" y="18"/>
                    </a:lnTo>
                    <a:lnTo>
                      <a:pt x="37" y="6"/>
                    </a:lnTo>
                    <a:lnTo>
                      <a:pt x="27" y="0"/>
                    </a:lnTo>
                    <a:lnTo>
                      <a:pt x="14" y="10"/>
                    </a:lnTo>
                    <a:lnTo>
                      <a:pt x="12" y="17"/>
                    </a:lnTo>
                    <a:lnTo>
                      <a:pt x="18" y="23"/>
                    </a:lnTo>
                    <a:lnTo>
                      <a:pt x="14" y="26"/>
                    </a:lnTo>
                    <a:lnTo>
                      <a:pt x="4" y="29"/>
                    </a:lnTo>
                    <a:lnTo>
                      <a:pt x="4" y="37"/>
                    </a:lnTo>
                    <a:lnTo>
                      <a:pt x="0" y="42"/>
                    </a:lnTo>
                    <a:lnTo>
                      <a:pt x="10" y="56"/>
                    </a:lnTo>
                    <a:lnTo>
                      <a:pt x="18" y="55"/>
                    </a:lnTo>
                    <a:lnTo>
                      <a:pt x="21" y="59"/>
                    </a:lnTo>
                    <a:lnTo>
                      <a:pt x="19" y="67"/>
                    </a:lnTo>
                    <a:lnTo>
                      <a:pt x="25" y="70"/>
                    </a:lnTo>
                    <a:lnTo>
                      <a:pt x="28" y="78"/>
                    </a:lnTo>
                    <a:lnTo>
                      <a:pt x="23" y="84"/>
                    </a:lnTo>
                    <a:lnTo>
                      <a:pt x="21" y="99"/>
                    </a:lnTo>
                    <a:lnTo>
                      <a:pt x="25" y="109"/>
                    </a:lnTo>
                    <a:lnTo>
                      <a:pt x="26" y="116"/>
                    </a:lnTo>
                    <a:lnTo>
                      <a:pt x="35" y="125"/>
                    </a:lnTo>
                    <a:lnTo>
                      <a:pt x="43" y="126"/>
                    </a:lnTo>
                    <a:lnTo>
                      <a:pt x="45" y="122"/>
                    </a:lnTo>
                    <a:lnTo>
                      <a:pt x="49" y="121"/>
                    </a:lnTo>
                    <a:lnTo>
                      <a:pt x="57" y="119"/>
                    </a:lnTo>
                    <a:lnTo>
                      <a:pt x="62" y="114"/>
                    </a:lnTo>
                    <a:lnTo>
                      <a:pt x="70" y="115"/>
                    </a:lnTo>
                    <a:lnTo>
                      <a:pt x="75" y="114"/>
                    </a:lnTo>
                    <a:lnTo>
                      <a:pt x="65" y="99"/>
                    </a:lnTo>
                    <a:lnTo>
                      <a:pt x="63" y="89"/>
                    </a:lnTo>
                    <a:lnTo>
                      <a:pt x="58" y="89"/>
                    </a:lnTo>
                    <a:lnTo>
                      <a:pt x="51" y="76"/>
                    </a:lnTo>
                    <a:lnTo>
                      <a:pt x="55" y="67"/>
                    </a:lnTo>
                    <a:lnTo>
                      <a:pt x="54" y="63"/>
                    </a:lnTo>
                    <a:lnTo>
                      <a:pt x="63" y="58"/>
                    </a:lnTo>
                    <a:lnTo>
                      <a:pt x="66" y="42"/>
                    </a:lnTo>
                    <a:lnTo>
                      <a:pt x="66" y="4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65">
                <a:extLst>
                  <a:ext uri="{FF2B5EF4-FFF2-40B4-BE49-F238E27FC236}">
                    <a16:creationId xmlns:a16="http://schemas.microsoft.com/office/drawing/2014/main" id="{244C6489-49FA-F39B-AE31-4B6B14BE3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79"/>
                <a:ext cx="97" cy="54"/>
              </a:xfrm>
              <a:custGeom>
                <a:avLst/>
                <a:gdLst>
                  <a:gd name="T0" fmla="*/ 97 w 97"/>
                  <a:gd name="T1" fmla="*/ 19 h 54"/>
                  <a:gd name="T2" fmla="*/ 93 w 97"/>
                  <a:gd name="T3" fmla="*/ 14 h 54"/>
                  <a:gd name="T4" fmla="*/ 88 w 97"/>
                  <a:gd name="T5" fmla="*/ 11 h 54"/>
                  <a:gd name="T6" fmla="*/ 84 w 97"/>
                  <a:gd name="T7" fmla="*/ 7 h 54"/>
                  <a:gd name="T8" fmla="*/ 79 w 97"/>
                  <a:gd name="T9" fmla="*/ 4 h 54"/>
                  <a:gd name="T10" fmla="*/ 77 w 97"/>
                  <a:gd name="T11" fmla="*/ 3 h 54"/>
                  <a:gd name="T12" fmla="*/ 70 w 97"/>
                  <a:gd name="T13" fmla="*/ 1 h 54"/>
                  <a:gd name="T14" fmla="*/ 67 w 97"/>
                  <a:gd name="T15" fmla="*/ 3 h 54"/>
                  <a:gd name="T16" fmla="*/ 63 w 97"/>
                  <a:gd name="T17" fmla="*/ 3 h 54"/>
                  <a:gd name="T18" fmla="*/ 59 w 97"/>
                  <a:gd name="T19" fmla="*/ 2 h 54"/>
                  <a:gd name="T20" fmla="*/ 55 w 97"/>
                  <a:gd name="T21" fmla="*/ 0 h 54"/>
                  <a:gd name="T22" fmla="*/ 52 w 97"/>
                  <a:gd name="T23" fmla="*/ 3 h 54"/>
                  <a:gd name="T24" fmla="*/ 47 w 97"/>
                  <a:gd name="T25" fmla="*/ 5 h 54"/>
                  <a:gd name="T26" fmla="*/ 40 w 97"/>
                  <a:gd name="T27" fmla="*/ 5 h 54"/>
                  <a:gd name="T28" fmla="*/ 33 w 97"/>
                  <a:gd name="T29" fmla="*/ 3 h 54"/>
                  <a:gd name="T30" fmla="*/ 30 w 97"/>
                  <a:gd name="T31" fmla="*/ 5 h 54"/>
                  <a:gd name="T32" fmla="*/ 29 w 97"/>
                  <a:gd name="T33" fmla="*/ 3 h 54"/>
                  <a:gd name="T34" fmla="*/ 25 w 97"/>
                  <a:gd name="T35" fmla="*/ 3 h 54"/>
                  <a:gd name="T36" fmla="*/ 21 w 97"/>
                  <a:gd name="T37" fmla="*/ 6 h 54"/>
                  <a:gd name="T38" fmla="*/ 19 w 97"/>
                  <a:gd name="T39" fmla="*/ 5 h 54"/>
                  <a:gd name="T40" fmla="*/ 11 w 97"/>
                  <a:gd name="T41" fmla="*/ 12 h 54"/>
                  <a:gd name="T42" fmla="*/ 4 w 97"/>
                  <a:gd name="T43" fmla="*/ 17 h 54"/>
                  <a:gd name="T44" fmla="*/ 2 w 97"/>
                  <a:gd name="T45" fmla="*/ 21 h 54"/>
                  <a:gd name="T46" fmla="*/ 3 w 97"/>
                  <a:gd name="T47" fmla="*/ 24 h 54"/>
                  <a:gd name="T48" fmla="*/ 0 w 97"/>
                  <a:gd name="T49" fmla="*/ 29 h 54"/>
                  <a:gd name="T50" fmla="*/ 4 w 97"/>
                  <a:gd name="T51" fmla="*/ 31 h 54"/>
                  <a:gd name="T52" fmla="*/ 7 w 97"/>
                  <a:gd name="T53" fmla="*/ 34 h 54"/>
                  <a:gd name="T54" fmla="*/ 11 w 97"/>
                  <a:gd name="T55" fmla="*/ 37 h 54"/>
                  <a:gd name="T56" fmla="*/ 11 w 97"/>
                  <a:gd name="T57" fmla="*/ 39 h 54"/>
                  <a:gd name="T58" fmla="*/ 18 w 97"/>
                  <a:gd name="T59" fmla="*/ 37 h 54"/>
                  <a:gd name="T60" fmla="*/ 21 w 97"/>
                  <a:gd name="T61" fmla="*/ 38 h 54"/>
                  <a:gd name="T62" fmla="*/ 23 w 97"/>
                  <a:gd name="T63" fmla="*/ 40 h 54"/>
                  <a:gd name="T64" fmla="*/ 22 w 97"/>
                  <a:gd name="T65" fmla="*/ 47 h 54"/>
                  <a:gd name="T66" fmla="*/ 27 w 97"/>
                  <a:gd name="T67" fmla="*/ 49 h 54"/>
                  <a:gd name="T68" fmla="*/ 28 w 97"/>
                  <a:gd name="T69" fmla="*/ 54 h 54"/>
                  <a:gd name="T70" fmla="*/ 34 w 97"/>
                  <a:gd name="T71" fmla="*/ 54 h 54"/>
                  <a:gd name="T72" fmla="*/ 36 w 97"/>
                  <a:gd name="T73" fmla="*/ 49 h 54"/>
                  <a:gd name="T74" fmla="*/ 38 w 97"/>
                  <a:gd name="T75" fmla="*/ 49 h 54"/>
                  <a:gd name="T76" fmla="*/ 39 w 97"/>
                  <a:gd name="T77" fmla="*/ 41 h 54"/>
                  <a:gd name="T78" fmla="*/ 42 w 97"/>
                  <a:gd name="T79" fmla="*/ 40 h 54"/>
                  <a:gd name="T80" fmla="*/ 46 w 97"/>
                  <a:gd name="T81" fmla="*/ 40 h 54"/>
                  <a:gd name="T82" fmla="*/ 49 w 97"/>
                  <a:gd name="T83" fmla="*/ 35 h 54"/>
                  <a:gd name="T84" fmla="*/ 53 w 97"/>
                  <a:gd name="T85" fmla="*/ 39 h 54"/>
                  <a:gd name="T86" fmla="*/ 56 w 97"/>
                  <a:gd name="T87" fmla="*/ 37 h 54"/>
                  <a:gd name="T88" fmla="*/ 58 w 97"/>
                  <a:gd name="T89" fmla="*/ 35 h 54"/>
                  <a:gd name="T90" fmla="*/ 65 w 97"/>
                  <a:gd name="T91" fmla="*/ 30 h 54"/>
                  <a:gd name="T92" fmla="*/ 65 w 97"/>
                  <a:gd name="T93" fmla="*/ 26 h 54"/>
                  <a:gd name="T94" fmla="*/ 67 w 97"/>
                  <a:gd name="T95" fmla="*/ 26 h 54"/>
                  <a:gd name="T96" fmla="*/ 69 w 97"/>
                  <a:gd name="T97" fmla="*/ 22 h 54"/>
                  <a:gd name="T98" fmla="*/ 70 w 97"/>
                  <a:gd name="T99" fmla="*/ 22 h 54"/>
                  <a:gd name="T100" fmla="*/ 73 w 97"/>
                  <a:gd name="T101" fmla="*/ 24 h 54"/>
                  <a:gd name="T102" fmla="*/ 76 w 97"/>
                  <a:gd name="T103" fmla="*/ 25 h 54"/>
                  <a:gd name="T104" fmla="*/ 80 w 97"/>
                  <a:gd name="T105" fmla="*/ 23 h 54"/>
                  <a:gd name="T106" fmla="*/ 84 w 97"/>
                  <a:gd name="T107" fmla="*/ 23 h 54"/>
                  <a:gd name="T108" fmla="*/ 89 w 97"/>
                  <a:gd name="T109" fmla="*/ 21 h 54"/>
                  <a:gd name="T110" fmla="*/ 92 w 97"/>
                  <a:gd name="T111" fmla="*/ 18 h 54"/>
                  <a:gd name="T112" fmla="*/ 97 w 97"/>
                  <a:gd name="T113" fmla="*/ 19 h 54"/>
                  <a:gd name="T114" fmla="*/ 97 w 97"/>
                  <a:gd name="T115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" h="54">
                    <a:moveTo>
                      <a:pt x="97" y="19"/>
                    </a:moveTo>
                    <a:lnTo>
                      <a:pt x="93" y="14"/>
                    </a:lnTo>
                    <a:lnTo>
                      <a:pt x="88" y="11"/>
                    </a:lnTo>
                    <a:lnTo>
                      <a:pt x="84" y="7"/>
                    </a:lnTo>
                    <a:lnTo>
                      <a:pt x="79" y="4"/>
                    </a:lnTo>
                    <a:lnTo>
                      <a:pt x="77" y="3"/>
                    </a:lnTo>
                    <a:lnTo>
                      <a:pt x="70" y="1"/>
                    </a:lnTo>
                    <a:lnTo>
                      <a:pt x="67" y="3"/>
                    </a:lnTo>
                    <a:lnTo>
                      <a:pt x="63" y="3"/>
                    </a:lnTo>
                    <a:lnTo>
                      <a:pt x="59" y="2"/>
                    </a:lnTo>
                    <a:lnTo>
                      <a:pt x="55" y="0"/>
                    </a:lnTo>
                    <a:lnTo>
                      <a:pt x="52" y="3"/>
                    </a:lnTo>
                    <a:lnTo>
                      <a:pt x="47" y="5"/>
                    </a:lnTo>
                    <a:lnTo>
                      <a:pt x="40" y="5"/>
                    </a:lnTo>
                    <a:lnTo>
                      <a:pt x="33" y="3"/>
                    </a:lnTo>
                    <a:lnTo>
                      <a:pt x="30" y="5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1" y="6"/>
                    </a:lnTo>
                    <a:lnTo>
                      <a:pt x="19" y="5"/>
                    </a:lnTo>
                    <a:lnTo>
                      <a:pt x="11" y="12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0" y="29"/>
                    </a:lnTo>
                    <a:lnTo>
                      <a:pt x="4" y="31"/>
                    </a:lnTo>
                    <a:lnTo>
                      <a:pt x="7" y="34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8" y="37"/>
                    </a:lnTo>
                    <a:lnTo>
                      <a:pt x="21" y="38"/>
                    </a:lnTo>
                    <a:lnTo>
                      <a:pt x="23" y="40"/>
                    </a:lnTo>
                    <a:lnTo>
                      <a:pt x="22" y="47"/>
                    </a:lnTo>
                    <a:lnTo>
                      <a:pt x="27" y="49"/>
                    </a:lnTo>
                    <a:lnTo>
                      <a:pt x="28" y="54"/>
                    </a:lnTo>
                    <a:lnTo>
                      <a:pt x="34" y="54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41"/>
                    </a:lnTo>
                    <a:lnTo>
                      <a:pt x="42" y="40"/>
                    </a:lnTo>
                    <a:lnTo>
                      <a:pt x="46" y="40"/>
                    </a:lnTo>
                    <a:lnTo>
                      <a:pt x="49" y="35"/>
                    </a:lnTo>
                    <a:lnTo>
                      <a:pt x="53" y="39"/>
                    </a:lnTo>
                    <a:lnTo>
                      <a:pt x="56" y="37"/>
                    </a:lnTo>
                    <a:lnTo>
                      <a:pt x="58" y="35"/>
                    </a:lnTo>
                    <a:lnTo>
                      <a:pt x="65" y="30"/>
                    </a:lnTo>
                    <a:lnTo>
                      <a:pt x="65" y="26"/>
                    </a:lnTo>
                    <a:lnTo>
                      <a:pt x="67" y="26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3" y="24"/>
                    </a:lnTo>
                    <a:lnTo>
                      <a:pt x="76" y="25"/>
                    </a:lnTo>
                    <a:lnTo>
                      <a:pt x="80" y="23"/>
                    </a:lnTo>
                    <a:lnTo>
                      <a:pt x="84" y="23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7" y="19"/>
                    </a:lnTo>
                    <a:lnTo>
                      <a:pt x="97" y="1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66">
                <a:extLst>
                  <a:ext uri="{FF2B5EF4-FFF2-40B4-BE49-F238E27FC236}">
                    <a16:creationId xmlns:a16="http://schemas.microsoft.com/office/drawing/2014/main" id="{B7415951-4A5E-C644-FADD-4DAA4F70A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939"/>
                <a:ext cx="80" cy="69"/>
              </a:xfrm>
              <a:custGeom>
                <a:avLst/>
                <a:gdLst>
                  <a:gd name="T0" fmla="*/ 54 w 80"/>
                  <a:gd name="T1" fmla="*/ 10 h 69"/>
                  <a:gd name="T2" fmla="*/ 43 w 80"/>
                  <a:gd name="T3" fmla="*/ 2 h 69"/>
                  <a:gd name="T4" fmla="*/ 39 w 80"/>
                  <a:gd name="T5" fmla="*/ 0 h 69"/>
                  <a:gd name="T6" fmla="*/ 28 w 80"/>
                  <a:gd name="T7" fmla="*/ 5 h 69"/>
                  <a:gd name="T8" fmla="*/ 27 w 80"/>
                  <a:gd name="T9" fmla="*/ 12 h 69"/>
                  <a:gd name="T10" fmla="*/ 22 w 80"/>
                  <a:gd name="T11" fmla="*/ 14 h 69"/>
                  <a:gd name="T12" fmla="*/ 23 w 80"/>
                  <a:gd name="T13" fmla="*/ 18 h 69"/>
                  <a:gd name="T14" fmla="*/ 17 w 80"/>
                  <a:gd name="T15" fmla="*/ 18 h 69"/>
                  <a:gd name="T16" fmla="*/ 12 w 80"/>
                  <a:gd name="T17" fmla="*/ 16 h 69"/>
                  <a:gd name="T18" fmla="*/ 10 w 80"/>
                  <a:gd name="T19" fmla="*/ 18 h 69"/>
                  <a:gd name="T20" fmla="*/ 0 w 80"/>
                  <a:gd name="T21" fmla="*/ 18 h 69"/>
                  <a:gd name="T22" fmla="*/ 0 w 80"/>
                  <a:gd name="T23" fmla="*/ 18 h 69"/>
                  <a:gd name="T24" fmla="*/ 0 w 80"/>
                  <a:gd name="T25" fmla="*/ 24 h 69"/>
                  <a:gd name="T26" fmla="*/ 4 w 80"/>
                  <a:gd name="T27" fmla="*/ 30 h 69"/>
                  <a:gd name="T28" fmla="*/ 8 w 80"/>
                  <a:gd name="T29" fmla="*/ 23 h 69"/>
                  <a:gd name="T30" fmla="*/ 17 w 80"/>
                  <a:gd name="T31" fmla="*/ 25 h 69"/>
                  <a:gd name="T32" fmla="*/ 18 w 80"/>
                  <a:gd name="T33" fmla="*/ 31 h 69"/>
                  <a:gd name="T34" fmla="*/ 25 w 80"/>
                  <a:gd name="T35" fmla="*/ 38 h 69"/>
                  <a:gd name="T36" fmla="*/ 22 w 80"/>
                  <a:gd name="T37" fmla="*/ 39 h 69"/>
                  <a:gd name="T38" fmla="*/ 35 w 80"/>
                  <a:gd name="T39" fmla="*/ 52 h 69"/>
                  <a:gd name="T40" fmla="*/ 49 w 80"/>
                  <a:gd name="T41" fmla="*/ 57 h 69"/>
                  <a:gd name="T42" fmla="*/ 57 w 80"/>
                  <a:gd name="T43" fmla="*/ 63 h 69"/>
                  <a:gd name="T44" fmla="*/ 71 w 80"/>
                  <a:gd name="T45" fmla="*/ 69 h 69"/>
                  <a:gd name="T46" fmla="*/ 71 w 80"/>
                  <a:gd name="T47" fmla="*/ 69 h 69"/>
                  <a:gd name="T48" fmla="*/ 73 w 80"/>
                  <a:gd name="T49" fmla="*/ 67 h 69"/>
                  <a:gd name="T50" fmla="*/ 59 w 80"/>
                  <a:gd name="T51" fmla="*/ 60 h 69"/>
                  <a:gd name="T52" fmla="*/ 53 w 80"/>
                  <a:gd name="T53" fmla="*/ 53 h 69"/>
                  <a:gd name="T54" fmla="*/ 47 w 80"/>
                  <a:gd name="T55" fmla="*/ 49 h 69"/>
                  <a:gd name="T56" fmla="*/ 40 w 80"/>
                  <a:gd name="T57" fmla="*/ 43 h 69"/>
                  <a:gd name="T58" fmla="*/ 37 w 80"/>
                  <a:gd name="T59" fmla="*/ 37 h 69"/>
                  <a:gd name="T60" fmla="*/ 29 w 80"/>
                  <a:gd name="T61" fmla="*/ 30 h 69"/>
                  <a:gd name="T62" fmla="*/ 32 w 80"/>
                  <a:gd name="T63" fmla="*/ 23 h 69"/>
                  <a:gd name="T64" fmla="*/ 38 w 80"/>
                  <a:gd name="T65" fmla="*/ 26 h 69"/>
                  <a:gd name="T66" fmla="*/ 40 w 80"/>
                  <a:gd name="T67" fmla="*/ 23 h 69"/>
                  <a:gd name="T68" fmla="*/ 47 w 80"/>
                  <a:gd name="T69" fmla="*/ 23 h 69"/>
                  <a:gd name="T70" fmla="*/ 59 w 80"/>
                  <a:gd name="T71" fmla="*/ 25 h 69"/>
                  <a:gd name="T72" fmla="*/ 68 w 80"/>
                  <a:gd name="T73" fmla="*/ 25 h 69"/>
                  <a:gd name="T74" fmla="*/ 75 w 80"/>
                  <a:gd name="T75" fmla="*/ 29 h 69"/>
                  <a:gd name="T76" fmla="*/ 75 w 80"/>
                  <a:gd name="T77" fmla="*/ 29 h 69"/>
                  <a:gd name="T78" fmla="*/ 80 w 80"/>
                  <a:gd name="T79" fmla="*/ 23 h 69"/>
                  <a:gd name="T80" fmla="*/ 75 w 80"/>
                  <a:gd name="T81" fmla="*/ 17 h 69"/>
                  <a:gd name="T82" fmla="*/ 71 w 80"/>
                  <a:gd name="T83" fmla="*/ 11 h 69"/>
                  <a:gd name="T84" fmla="*/ 71 w 80"/>
                  <a:gd name="T85" fmla="*/ 11 h 69"/>
                  <a:gd name="T86" fmla="*/ 66 w 80"/>
                  <a:gd name="T87" fmla="*/ 13 h 69"/>
                  <a:gd name="T88" fmla="*/ 54 w 80"/>
                  <a:gd name="T89" fmla="*/ 10 h 69"/>
                  <a:gd name="T90" fmla="*/ 54 w 80"/>
                  <a:gd name="T9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" h="69">
                    <a:moveTo>
                      <a:pt x="54" y="10"/>
                    </a:moveTo>
                    <a:lnTo>
                      <a:pt x="43" y="2"/>
                    </a:lnTo>
                    <a:lnTo>
                      <a:pt x="39" y="0"/>
                    </a:lnTo>
                    <a:lnTo>
                      <a:pt x="28" y="5"/>
                    </a:lnTo>
                    <a:lnTo>
                      <a:pt x="27" y="12"/>
                    </a:lnTo>
                    <a:lnTo>
                      <a:pt x="22" y="14"/>
                    </a:lnTo>
                    <a:lnTo>
                      <a:pt x="23" y="18"/>
                    </a:lnTo>
                    <a:lnTo>
                      <a:pt x="17" y="18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3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5" y="38"/>
                    </a:lnTo>
                    <a:lnTo>
                      <a:pt x="22" y="39"/>
                    </a:lnTo>
                    <a:lnTo>
                      <a:pt x="35" y="52"/>
                    </a:lnTo>
                    <a:lnTo>
                      <a:pt x="49" y="57"/>
                    </a:lnTo>
                    <a:lnTo>
                      <a:pt x="57" y="63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3" y="67"/>
                    </a:lnTo>
                    <a:lnTo>
                      <a:pt x="59" y="60"/>
                    </a:lnTo>
                    <a:lnTo>
                      <a:pt x="53" y="53"/>
                    </a:lnTo>
                    <a:lnTo>
                      <a:pt x="47" y="49"/>
                    </a:lnTo>
                    <a:lnTo>
                      <a:pt x="40" y="43"/>
                    </a:lnTo>
                    <a:lnTo>
                      <a:pt x="37" y="37"/>
                    </a:lnTo>
                    <a:lnTo>
                      <a:pt x="29" y="30"/>
                    </a:lnTo>
                    <a:lnTo>
                      <a:pt x="32" y="23"/>
                    </a:lnTo>
                    <a:lnTo>
                      <a:pt x="38" y="26"/>
                    </a:lnTo>
                    <a:lnTo>
                      <a:pt x="40" y="23"/>
                    </a:lnTo>
                    <a:lnTo>
                      <a:pt x="47" y="23"/>
                    </a:lnTo>
                    <a:lnTo>
                      <a:pt x="59" y="25"/>
                    </a:lnTo>
                    <a:lnTo>
                      <a:pt x="68" y="25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80" y="23"/>
                    </a:lnTo>
                    <a:lnTo>
                      <a:pt x="75" y="17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66" y="13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67">
                <a:extLst>
                  <a:ext uri="{FF2B5EF4-FFF2-40B4-BE49-F238E27FC236}">
                    <a16:creationId xmlns:a16="http://schemas.microsoft.com/office/drawing/2014/main" id="{66A2BE3A-AD7C-3733-A363-28BE8BFCF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2410"/>
                <a:ext cx="46" cy="34"/>
              </a:xfrm>
              <a:custGeom>
                <a:avLst/>
                <a:gdLst>
                  <a:gd name="T0" fmla="*/ 45 w 46"/>
                  <a:gd name="T1" fmla="*/ 4 h 34"/>
                  <a:gd name="T2" fmla="*/ 32 w 46"/>
                  <a:gd name="T3" fmla="*/ 1 h 34"/>
                  <a:gd name="T4" fmla="*/ 22 w 46"/>
                  <a:gd name="T5" fmla="*/ 0 h 34"/>
                  <a:gd name="T6" fmla="*/ 19 w 46"/>
                  <a:gd name="T7" fmla="*/ 5 h 34"/>
                  <a:gd name="T8" fmla="*/ 28 w 46"/>
                  <a:gd name="T9" fmla="*/ 8 h 34"/>
                  <a:gd name="T10" fmla="*/ 27 w 46"/>
                  <a:gd name="T11" fmla="*/ 14 h 34"/>
                  <a:gd name="T12" fmla="*/ 34 w 46"/>
                  <a:gd name="T13" fmla="*/ 23 h 34"/>
                  <a:gd name="T14" fmla="*/ 28 w 46"/>
                  <a:gd name="T15" fmla="*/ 26 h 34"/>
                  <a:gd name="T16" fmla="*/ 16 w 46"/>
                  <a:gd name="T17" fmla="*/ 25 h 34"/>
                  <a:gd name="T18" fmla="*/ 2 w 46"/>
                  <a:gd name="T19" fmla="*/ 23 h 34"/>
                  <a:gd name="T20" fmla="*/ 0 w 46"/>
                  <a:gd name="T21" fmla="*/ 28 h 34"/>
                  <a:gd name="T22" fmla="*/ 8 w 46"/>
                  <a:gd name="T23" fmla="*/ 34 h 34"/>
                  <a:gd name="T24" fmla="*/ 15 w 46"/>
                  <a:gd name="T25" fmla="*/ 30 h 34"/>
                  <a:gd name="T26" fmla="*/ 25 w 46"/>
                  <a:gd name="T27" fmla="*/ 32 h 34"/>
                  <a:gd name="T28" fmla="*/ 32 w 46"/>
                  <a:gd name="T29" fmla="*/ 30 h 34"/>
                  <a:gd name="T30" fmla="*/ 42 w 46"/>
                  <a:gd name="T31" fmla="*/ 34 h 34"/>
                  <a:gd name="T32" fmla="*/ 43 w 46"/>
                  <a:gd name="T33" fmla="*/ 28 h 34"/>
                  <a:gd name="T34" fmla="*/ 39 w 46"/>
                  <a:gd name="T35" fmla="*/ 23 h 34"/>
                  <a:gd name="T36" fmla="*/ 43 w 46"/>
                  <a:gd name="T37" fmla="*/ 20 h 34"/>
                  <a:gd name="T38" fmla="*/ 46 w 46"/>
                  <a:gd name="T39" fmla="*/ 14 h 34"/>
                  <a:gd name="T40" fmla="*/ 45 w 46"/>
                  <a:gd name="T4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34">
                    <a:moveTo>
                      <a:pt x="45" y="4"/>
                    </a:moveTo>
                    <a:lnTo>
                      <a:pt x="32" y="1"/>
                    </a:lnTo>
                    <a:lnTo>
                      <a:pt x="22" y="0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27" y="14"/>
                    </a:lnTo>
                    <a:lnTo>
                      <a:pt x="34" y="23"/>
                    </a:lnTo>
                    <a:lnTo>
                      <a:pt x="28" y="26"/>
                    </a:lnTo>
                    <a:lnTo>
                      <a:pt x="16" y="2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5" y="32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43" y="28"/>
                    </a:lnTo>
                    <a:lnTo>
                      <a:pt x="39" y="23"/>
                    </a:lnTo>
                    <a:lnTo>
                      <a:pt x="43" y="20"/>
                    </a:lnTo>
                    <a:lnTo>
                      <a:pt x="46" y="1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68">
                <a:extLst>
                  <a:ext uri="{FF2B5EF4-FFF2-40B4-BE49-F238E27FC236}">
                    <a16:creationId xmlns:a16="http://schemas.microsoft.com/office/drawing/2014/main" id="{09081979-2822-22E3-7ACC-6C5D490C0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902"/>
                <a:ext cx="89" cy="50"/>
              </a:xfrm>
              <a:custGeom>
                <a:avLst/>
                <a:gdLst>
                  <a:gd name="T0" fmla="*/ 61 w 89"/>
                  <a:gd name="T1" fmla="*/ 0 h 50"/>
                  <a:gd name="T2" fmla="*/ 56 w 89"/>
                  <a:gd name="T3" fmla="*/ 2 h 50"/>
                  <a:gd name="T4" fmla="*/ 54 w 89"/>
                  <a:gd name="T5" fmla="*/ 6 h 50"/>
                  <a:gd name="T6" fmla="*/ 47 w 89"/>
                  <a:gd name="T7" fmla="*/ 8 h 50"/>
                  <a:gd name="T8" fmla="*/ 46 w 89"/>
                  <a:gd name="T9" fmla="*/ 7 h 50"/>
                  <a:gd name="T10" fmla="*/ 40 w 89"/>
                  <a:gd name="T11" fmla="*/ 9 h 50"/>
                  <a:gd name="T12" fmla="*/ 34 w 89"/>
                  <a:gd name="T13" fmla="*/ 10 h 50"/>
                  <a:gd name="T14" fmla="*/ 33 w 89"/>
                  <a:gd name="T15" fmla="*/ 14 h 50"/>
                  <a:gd name="T16" fmla="*/ 21 w 89"/>
                  <a:gd name="T17" fmla="*/ 16 h 50"/>
                  <a:gd name="T18" fmla="*/ 17 w 89"/>
                  <a:gd name="T19" fmla="*/ 14 h 50"/>
                  <a:gd name="T20" fmla="*/ 9 w 89"/>
                  <a:gd name="T21" fmla="*/ 9 h 50"/>
                  <a:gd name="T22" fmla="*/ 9 w 89"/>
                  <a:gd name="T23" fmla="*/ 16 h 50"/>
                  <a:gd name="T24" fmla="*/ 0 w 89"/>
                  <a:gd name="T25" fmla="*/ 16 h 50"/>
                  <a:gd name="T26" fmla="*/ 4 w 89"/>
                  <a:gd name="T27" fmla="*/ 20 h 50"/>
                  <a:gd name="T28" fmla="*/ 0 w 89"/>
                  <a:gd name="T29" fmla="*/ 31 h 50"/>
                  <a:gd name="T30" fmla="*/ 3 w 89"/>
                  <a:gd name="T31" fmla="*/ 32 h 50"/>
                  <a:gd name="T32" fmla="*/ 6 w 89"/>
                  <a:gd name="T33" fmla="*/ 37 h 50"/>
                  <a:gd name="T34" fmla="*/ 10 w 89"/>
                  <a:gd name="T35" fmla="*/ 39 h 50"/>
                  <a:gd name="T36" fmla="*/ 21 w 89"/>
                  <a:gd name="T37" fmla="*/ 47 h 50"/>
                  <a:gd name="T38" fmla="*/ 33 w 89"/>
                  <a:gd name="T39" fmla="*/ 50 h 50"/>
                  <a:gd name="T40" fmla="*/ 38 w 89"/>
                  <a:gd name="T41" fmla="*/ 48 h 50"/>
                  <a:gd name="T42" fmla="*/ 38 w 89"/>
                  <a:gd name="T43" fmla="*/ 48 h 50"/>
                  <a:gd name="T44" fmla="*/ 49 w 89"/>
                  <a:gd name="T45" fmla="*/ 43 h 50"/>
                  <a:gd name="T46" fmla="*/ 58 w 89"/>
                  <a:gd name="T47" fmla="*/ 44 h 50"/>
                  <a:gd name="T48" fmla="*/ 68 w 89"/>
                  <a:gd name="T49" fmla="*/ 41 h 50"/>
                  <a:gd name="T50" fmla="*/ 75 w 89"/>
                  <a:gd name="T51" fmla="*/ 29 h 50"/>
                  <a:gd name="T52" fmla="*/ 81 w 89"/>
                  <a:gd name="T53" fmla="*/ 17 h 50"/>
                  <a:gd name="T54" fmla="*/ 89 w 89"/>
                  <a:gd name="T55" fmla="*/ 14 h 50"/>
                  <a:gd name="T56" fmla="*/ 87 w 89"/>
                  <a:gd name="T57" fmla="*/ 9 h 50"/>
                  <a:gd name="T58" fmla="*/ 79 w 89"/>
                  <a:gd name="T59" fmla="*/ 4 h 50"/>
                  <a:gd name="T60" fmla="*/ 76 w 89"/>
                  <a:gd name="T61" fmla="*/ 6 h 50"/>
                  <a:gd name="T62" fmla="*/ 61 w 89"/>
                  <a:gd name="T63" fmla="*/ 0 h 50"/>
                  <a:gd name="T64" fmla="*/ 61 w 89"/>
                  <a:gd name="T6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50">
                    <a:moveTo>
                      <a:pt x="61" y="0"/>
                    </a:moveTo>
                    <a:lnTo>
                      <a:pt x="56" y="2"/>
                    </a:lnTo>
                    <a:lnTo>
                      <a:pt x="54" y="6"/>
                    </a:lnTo>
                    <a:lnTo>
                      <a:pt x="47" y="8"/>
                    </a:lnTo>
                    <a:lnTo>
                      <a:pt x="46" y="7"/>
                    </a:lnTo>
                    <a:lnTo>
                      <a:pt x="40" y="9"/>
                    </a:lnTo>
                    <a:lnTo>
                      <a:pt x="34" y="10"/>
                    </a:lnTo>
                    <a:lnTo>
                      <a:pt x="33" y="14"/>
                    </a:lnTo>
                    <a:lnTo>
                      <a:pt x="21" y="16"/>
                    </a:lnTo>
                    <a:lnTo>
                      <a:pt x="17" y="14"/>
                    </a:lnTo>
                    <a:lnTo>
                      <a:pt x="9" y="9"/>
                    </a:lnTo>
                    <a:lnTo>
                      <a:pt x="9" y="16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0" y="31"/>
                    </a:lnTo>
                    <a:lnTo>
                      <a:pt x="3" y="32"/>
                    </a:lnTo>
                    <a:lnTo>
                      <a:pt x="6" y="37"/>
                    </a:lnTo>
                    <a:lnTo>
                      <a:pt x="10" y="39"/>
                    </a:lnTo>
                    <a:lnTo>
                      <a:pt x="21" y="47"/>
                    </a:lnTo>
                    <a:lnTo>
                      <a:pt x="33" y="50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49" y="43"/>
                    </a:lnTo>
                    <a:lnTo>
                      <a:pt x="58" y="44"/>
                    </a:lnTo>
                    <a:lnTo>
                      <a:pt x="68" y="41"/>
                    </a:lnTo>
                    <a:lnTo>
                      <a:pt x="75" y="29"/>
                    </a:lnTo>
                    <a:lnTo>
                      <a:pt x="81" y="17"/>
                    </a:lnTo>
                    <a:lnTo>
                      <a:pt x="89" y="14"/>
                    </a:lnTo>
                    <a:lnTo>
                      <a:pt x="87" y="9"/>
                    </a:lnTo>
                    <a:lnTo>
                      <a:pt x="79" y="4"/>
                    </a:lnTo>
                    <a:lnTo>
                      <a:pt x="76" y="6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69">
                <a:extLst>
                  <a:ext uri="{FF2B5EF4-FFF2-40B4-BE49-F238E27FC236}">
                    <a16:creationId xmlns:a16="http://schemas.microsoft.com/office/drawing/2014/main" id="{E0D0DE29-4DF9-2763-09B2-02EBFB847A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0" y="2667"/>
                <a:ext cx="719" cy="281"/>
              </a:xfrm>
              <a:custGeom>
                <a:avLst/>
                <a:gdLst>
                  <a:gd name="T0" fmla="*/ 366 w 719"/>
                  <a:gd name="T1" fmla="*/ 267 h 281"/>
                  <a:gd name="T2" fmla="*/ 462 w 719"/>
                  <a:gd name="T3" fmla="*/ 265 h 281"/>
                  <a:gd name="T4" fmla="*/ 435 w 719"/>
                  <a:gd name="T5" fmla="*/ 279 h 281"/>
                  <a:gd name="T6" fmla="*/ 347 w 719"/>
                  <a:gd name="T7" fmla="*/ 248 h 281"/>
                  <a:gd name="T8" fmla="*/ 370 w 719"/>
                  <a:gd name="T9" fmla="*/ 252 h 281"/>
                  <a:gd name="T10" fmla="*/ 430 w 719"/>
                  <a:gd name="T11" fmla="*/ 242 h 281"/>
                  <a:gd name="T12" fmla="*/ 382 w 719"/>
                  <a:gd name="T13" fmla="*/ 254 h 281"/>
                  <a:gd name="T14" fmla="*/ 207 w 719"/>
                  <a:gd name="T15" fmla="*/ 218 h 281"/>
                  <a:gd name="T16" fmla="*/ 156 w 719"/>
                  <a:gd name="T17" fmla="*/ 219 h 281"/>
                  <a:gd name="T18" fmla="*/ 219 w 719"/>
                  <a:gd name="T19" fmla="*/ 235 h 281"/>
                  <a:gd name="T20" fmla="*/ 298 w 719"/>
                  <a:gd name="T21" fmla="*/ 253 h 281"/>
                  <a:gd name="T22" fmla="*/ 241 w 719"/>
                  <a:gd name="T23" fmla="*/ 212 h 281"/>
                  <a:gd name="T24" fmla="*/ 618 w 719"/>
                  <a:gd name="T25" fmla="*/ 200 h 281"/>
                  <a:gd name="T26" fmla="*/ 618 w 719"/>
                  <a:gd name="T27" fmla="*/ 208 h 281"/>
                  <a:gd name="T28" fmla="*/ 497 w 719"/>
                  <a:gd name="T29" fmla="*/ 165 h 281"/>
                  <a:gd name="T30" fmla="*/ 517 w 719"/>
                  <a:gd name="T31" fmla="*/ 148 h 281"/>
                  <a:gd name="T32" fmla="*/ 559 w 719"/>
                  <a:gd name="T33" fmla="*/ 166 h 281"/>
                  <a:gd name="T34" fmla="*/ 585 w 719"/>
                  <a:gd name="T35" fmla="*/ 104 h 281"/>
                  <a:gd name="T36" fmla="*/ 582 w 719"/>
                  <a:gd name="T37" fmla="*/ 137 h 281"/>
                  <a:gd name="T38" fmla="*/ 589 w 719"/>
                  <a:gd name="T39" fmla="*/ 156 h 281"/>
                  <a:gd name="T40" fmla="*/ 626 w 719"/>
                  <a:gd name="T41" fmla="*/ 177 h 281"/>
                  <a:gd name="T42" fmla="*/ 668 w 719"/>
                  <a:gd name="T43" fmla="*/ 232 h 281"/>
                  <a:gd name="T44" fmla="*/ 712 w 719"/>
                  <a:gd name="T45" fmla="*/ 260 h 281"/>
                  <a:gd name="T46" fmla="*/ 678 w 719"/>
                  <a:gd name="T47" fmla="*/ 128 h 281"/>
                  <a:gd name="T48" fmla="*/ 612 w 719"/>
                  <a:gd name="T49" fmla="*/ 118 h 281"/>
                  <a:gd name="T50" fmla="*/ 417 w 719"/>
                  <a:gd name="T51" fmla="*/ 79 h 281"/>
                  <a:gd name="T52" fmla="*/ 377 w 719"/>
                  <a:gd name="T53" fmla="*/ 135 h 281"/>
                  <a:gd name="T54" fmla="*/ 377 w 719"/>
                  <a:gd name="T55" fmla="*/ 193 h 281"/>
                  <a:gd name="T56" fmla="*/ 405 w 719"/>
                  <a:gd name="T57" fmla="*/ 144 h 281"/>
                  <a:gd name="T58" fmla="*/ 430 w 719"/>
                  <a:gd name="T59" fmla="*/ 177 h 281"/>
                  <a:gd name="T60" fmla="*/ 425 w 719"/>
                  <a:gd name="T61" fmla="*/ 160 h 281"/>
                  <a:gd name="T62" fmla="*/ 442 w 719"/>
                  <a:gd name="T63" fmla="*/ 116 h 281"/>
                  <a:gd name="T64" fmla="*/ 393 w 719"/>
                  <a:gd name="T65" fmla="*/ 93 h 281"/>
                  <a:gd name="T66" fmla="*/ 472 w 719"/>
                  <a:gd name="T67" fmla="*/ 72 h 281"/>
                  <a:gd name="T68" fmla="*/ 514 w 719"/>
                  <a:gd name="T69" fmla="*/ 58 h 281"/>
                  <a:gd name="T70" fmla="*/ 522 w 719"/>
                  <a:gd name="T71" fmla="*/ 111 h 281"/>
                  <a:gd name="T72" fmla="*/ 527 w 719"/>
                  <a:gd name="T73" fmla="*/ 77 h 281"/>
                  <a:gd name="T74" fmla="*/ 341 w 719"/>
                  <a:gd name="T75" fmla="*/ 21 h 281"/>
                  <a:gd name="T76" fmla="*/ 293 w 719"/>
                  <a:gd name="T77" fmla="*/ 76 h 281"/>
                  <a:gd name="T78" fmla="*/ 241 w 719"/>
                  <a:gd name="T79" fmla="*/ 84 h 281"/>
                  <a:gd name="T80" fmla="*/ 219 w 719"/>
                  <a:gd name="T81" fmla="*/ 105 h 281"/>
                  <a:gd name="T82" fmla="*/ 258 w 719"/>
                  <a:gd name="T83" fmla="*/ 151 h 281"/>
                  <a:gd name="T84" fmla="*/ 307 w 719"/>
                  <a:gd name="T85" fmla="*/ 170 h 281"/>
                  <a:gd name="T86" fmla="*/ 351 w 719"/>
                  <a:gd name="T87" fmla="*/ 112 h 281"/>
                  <a:gd name="T88" fmla="*/ 356 w 719"/>
                  <a:gd name="T89" fmla="*/ 65 h 281"/>
                  <a:gd name="T90" fmla="*/ 152 w 719"/>
                  <a:gd name="T91" fmla="*/ 139 h 281"/>
                  <a:gd name="T92" fmla="*/ 136 w 719"/>
                  <a:gd name="T93" fmla="*/ 95 h 281"/>
                  <a:gd name="T94" fmla="*/ 70 w 719"/>
                  <a:gd name="T95" fmla="*/ 41 h 281"/>
                  <a:gd name="T96" fmla="*/ 0 w 719"/>
                  <a:gd name="T97" fmla="*/ 0 h 281"/>
                  <a:gd name="T98" fmla="*/ 53 w 719"/>
                  <a:gd name="T99" fmla="*/ 65 h 281"/>
                  <a:gd name="T100" fmla="*/ 97 w 719"/>
                  <a:gd name="T101" fmla="*/ 147 h 281"/>
                  <a:gd name="T102" fmla="*/ 164 w 719"/>
                  <a:gd name="T103" fmla="*/ 20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19" h="281">
                    <a:moveTo>
                      <a:pt x="393" y="279"/>
                    </a:moveTo>
                    <a:lnTo>
                      <a:pt x="394" y="274"/>
                    </a:lnTo>
                    <a:lnTo>
                      <a:pt x="389" y="269"/>
                    </a:lnTo>
                    <a:lnTo>
                      <a:pt x="381" y="264"/>
                    </a:lnTo>
                    <a:lnTo>
                      <a:pt x="366" y="267"/>
                    </a:lnTo>
                    <a:lnTo>
                      <a:pt x="386" y="280"/>
                    </a:lnTo>
                    <a:lnTo>
                      <a:pt x="393" y="279"/>
                    </a:lnTo>
                    <a:lnTo>
                      <a:pt x="393" y="279"/>
                    </a:lnTo>
                    <a:close/>
                    <a:moveTo>
                      <a:pt x="451" y="278"/>
                    </a:moveTo>
                    <a:lnTo>
                      <a:pt x="462" y="265"/>
                    </a:lnTo>
                    <a:lnTo>
                      <a:pt x="463" y="259"/>
                    </a:lnTo>
                    <a:lnTo>
                      <a:pt x="461" y="256"/>
                    </a:lnTo>
                    <a:lnTo>
                      <a:pt x="445" y="262"/>
                    </a:lnTo>
                    <a:lnTo>
                      <a:pt x="437" y="274"/>
                    </a:lnTo>
                    <a:lnTo>
                      <a:pt x="435" y="279"/>
                    </a:lnTo>
                    <a:lnTo>
                      <a:pt x="437" y="281"/>
                    </a:lnTo>
                    <a:lnTo>
                      <a:pt x="451" y="278"/>
                    </a:lnTo>
                    <a:lnTo>
                      <a:pt x="451" y="278"/>
                    </a:lnTo>
                    <a:close/>
                    <a:moveTo>
                      <a:pt x="351" y="242"/>
                    </a:moveTo>
                    <a:lnTo>
                      <a:pt x="347" y="248"/>
                    </a:lnTo>
                    <a:lnTo>
                      <a:pt x="338" y="248"/>
                    </a:lnTo>
                    <a:lnTo>
                      <a:pt x="332" y="258"/>
                    </a:lnTo>
                    <a:lnTo>
                      <a:pt x="340" y="258"/>
                    </a:lnTo>
                    <a:lnTo>
                      <a:pt x="351" y="256"/>
                    </a:lnTo>
                    <a:lnTo>
                      <a:pt x="370" y="252"/>
                    </a:lnTo>
                    <a:lnTo>
                      <a:pt x="366" y="244"/>
                    </a:lnTo>
                    <a:lnTo>
                      <a:pt x="356" y="246"/>
                    </a:lnTo>
                    <a:lnTo>
                      <a:pt x="351" y="242"/>
                    </a:lnTo>
                    <a:lnTo>
                      <a:pt x="351" y="242"/>
                    </a:lnTo>
                    <a:close/>
                    <a:moveTo>
                      <a:pt x="430" y="242"/>
                    </a:moveTo>
                    <a:lnTo>
                      <a:pt x="415" y="248"/>
                    </a:lnTo>
                    <a:lnTo>
                      <a:pt x="405" y="249"/>
                    </a:lnTo>
                    <a:lnTo>
                      <a:pt x="396" y="244"/>
                    </a:lnTo>
                    <a:lnTo>
                      <a:pt x="383" y="248"/>
                    </a:lnTo>
                    <a:lnTo>
                      <a:pt x="382" y="254"/>
                    </a:lnTo>
                    <a:lnTo>
                      <a:pt x="403" y="256"/>
                    </a:lnTo>
                    <a:lnTo>
                      <a:pt x="427" y="251"/>
                    </a:lnTo>
                    <a:lnTo>
                      <a:pt x="430" y="242"/>
                    </a:lnTo>
                    <a:lnTo>
                      <a:pt x="430" y="242"/>
                    </a:lnTo>
                    <a:close/>
                    <a:moveTo>
                      <a:pt x="207" y="218"/>
                    </a:moveTo>
                    <a:lnTo>
                      <a:pt x="205" y="211"/>
                    </a:lnTo>
                    <a:lnTo>
                      <a:pt x="199" y="210"/>
                    </a:lnTo>
                    <a:lnTo>
                      <a:pt x="187" y="203"/>
                    </a:lnTo>
                    <a:lnTo>
                      <a:pt x="168" y="202"/>
                    </a:lnTo>
                    <a:lnTo>
                      <a:pt x="156" y="219"/>
                    </a:lnTo>
                    <a:lnTo>
                      <a:pt x="170" y="221"/>
                    </a:lnTo>
                    <a:lnTo>
                      <a:pt x="173" y="228"/>
                    </a:lnTo>
                    <a:lnTo>
                      <a:pt x="201" y="235"/>
                    </a:lnTo>
                    <a:lnTo>
                      <a:pt x="207" y="233"/>
                    </a:lnTo>
                    <a:lnTo>
                      <a:pt x="219" y="235"/>
                    </a:lnTo>
                    <a:lnTo>
                      <a:pt x="237" y="242"/>
                    </a:lnTo>
                    <a:lnTo>
                      <a:pt x="251" y="245"/>
                    </a:lnTo>
                    <a:lnTo>
                      <a:pt x="268" y="246"/>
                    </a:lnTo>
                    <a:lnTo>
                      <a:pt x="282" y="246"/>
                    </a:lnTo>
                    <a:lnTo>
                      <a:pt x="298" y="253"/>
                    </a:lnTo>
                    <a:lnTo>
                      <a:pt x="316" y="246"/>
                    </a:lnTo>
                    <a:lnTo>
                      <a:pt x="298" y="235"/>
                    </a:lnTo>
                    <a:lnTo>
                      <a:pt x="275" y="232"/>
                    </a:lnTo>
                    <a:lnTo>
                      <a:pt x="270" y="221"/>
                    </a:lnTo>
                    <a:lnTo>
                      <a:pt x="241" y="212"/>
                    </a:lnTo>
                    <a:lnTo>
                      <a:pt x="237" y="220"/>
                    </a:lnTo>
                    <a:lnTo>
                      <a:pt x="207" y="218"/>
                    </a:lnTo>
                    <a:lnTo>
                      <a:pt x="207" y="218"/>
                    </a:lnTo>
                    <a:close/>
                    <a:moveTo>
                      <a:pt x="618" y="208"/>
                    </a:moveTo>
                    <a:lnTo>
                      <a:pt x="618" y="200"/>
                    </a:lnTo>
                    <a:lnTo>
                      <a:pt x="615" y="194"/>
                    </a:lnTo>
                    <a:lnTo>
                      <a:pt x="611" y="200"/>
                    </a:lnTo>
                    <a:lnTo>
                      <a:pt x="608" y="207"/>
                    </a:lnTo>
                    <a:lnTo>
                      <a:pt x="609" y="220"/>
                    </a:lnTo>
                    <a:lnTo>
                      <a:pt x="618" y="208"/>
                    </a:lnTo>
                    <a:close/>
                    <a:moveTo>
                      <a:pt x="503" y="159"/>
                    </a:moveTo>
                    <a:lnTo>
                      <a:pt x="499" y="153"/>
                    </a:lnTo>
                    <a:lnTo>
                      <a:pt x="483" y="154"/>
                    </a:lnTo>
                    <a:lnTo>
                      <a:pt x="486" y="161"/>
                    </a:lnTo>
                    <a:lnTo>
                      <a:pt x="497" y="165"/>
                    </a:lnTo>
                    <a:lnTo>
                      <a:pt x="503" y="159"/>
                    </a:lnTo>
                    <a:lnTo>
                      <a:pt x="503" y="159"/>
                    </a:lnTo>
                    <a:close/>
                    <a:moveTo>
                      <a:pt x="554" y="152"/>
                    </a:moveTo>
                    <a:lnTo>
                      <a:pt x="537" y="147"/>
                    </a:lnTo>
                    <a:lnTo>
                      <a:pt x="517" y="148"/>
                    </a:lnTo>
                    <a:lnTo>
                      <a:pt x="513" y="158"/>
                    </a:lnTo>
                    <a:lnTo>
                      <a:pt x="524" y="158"/>
                    </a:lnTo>
                    <a:lnTo>
                      <a:pt x="533" y="157"/>
                    </a:lnTo>
                    <a:lnTo>
                      <a:pt x="546" y="158"/>
                    </a:lnTo>
                    <a:lnTo>
                      <a:pt x="559" y="166"/>
                    </a:lnTo>
                    <a:lnTo>
                      <a:pt x="554" y="152"/>
                    </a:lnTo>
                    <a:lnTo>
                      <a:pt x="554" y="152"/>
                    </a:lnTo>
                    <a:close/>
                    <a:moveTo>
                      <a:pt x="612" y="118"/>
                    </a:moveTo>
                    <a:lnTo>
                      <a:pt x="610" y="111"/>
                    </a:lnTo>
                    <a:lnTo>
                      <a:pt x="585" y="104"/>
                    </a:lnTo>
                    <a:lnTo>
                      <a:pt x="577" y="109"/>
                    </a:lnTo>
                    <a:lnTo>
                      <a:pt x="556" y="114"/>
                    </a:lnTo>
                    <a:lnTo>
                      <a:pt x="562" y="123"/>
                    </a:lnTo>
                    <a:lnTo>
                      <a:pt x="576" y="126"/>
                    </a:lnTo>
                    <a:lnTo>
                      <a:pt x="582" y="137"/>
                    </a:lnTo>
                    <a:lnTo>
                      <a:pt x="605" y="137"/>
                    </a:lnTo>
                    <a:lnTo>
                      <a:pt x="606" y="142"/>
                    </a:lnTo>
                    <a:lnTo>
                      <a:pt x="595" y="141"/>
                    </a:lnTo>
                    <a:lnTo>
                      <a:pt x="577" y="147"/>
                    </a:lnTo>
                    <a:lnTo>
                      <a:pt x="589" y="156"/>
                    </a:lnTo>
                    <a:lnTo>
                      <a:pt x="589" y="164"/>
                    </a:lnTo>
                    <a:lnTo>
                      <a:pt x="593" y="170"/>
                    </a:lnTo>
                    <a:lnTo>
                      <a:pt x="598" y="169"/>
                    </a:lnTo>
                    <a:lnTo>
                      <a:pt x="603" y="160"/>
                    </a:lnTo>
                    <a:lnTo>
                      <a:pt x="626" y="177"/>
                    </a:lnTo>
                    <a:lnTo>
                      <a:pt x="639" y="178"/>
                    </a:lnTo>
                    <a:lnTo>
                      <a:pt x="669" y="193"/>
                    </a:lnTo>
                    <a:lnTo>
                      <a:pt x="675" y="208"/>
                    </a:lnTo>
                    <a:lnTo>
                      <a:pt x="678" y="228"/>
                    </a:lnTo>
                    <a:lnTo>
                      <a:pt x="668" y="232"/>
                    </a:lnTo>
                    <a:lnTo>
                      <a:pt x="660" y="247"/>
                    </a:lnTo>
                    <a:lnTo>
                      <a:pt x="680" y="246"/>
                    </a:lnTo>
                    <a:lnTo>
                      <a:pt x="684" y="242"/>
                    </a:lnTo>
                    <a:lnTo>
                      <a:pt x="700" y="245"/>
                    </a:lnTo>
                    <a:lnTo>
                      <a:pt x="712" y="260"/>
                    </a:lnTo>
                    <a:lnTo>
                      <a:pt x="717" y="202"/>
                    </a:lnTo>
                    <a:lnTo>
                      <a:pt x="719" y="144"/>
                    </a:lnTo>
                    <a:lnTo>
                      <a:pt x="703" y="140"/>
                    </a:lnTo>
                    <a:lnTo>
                      <a:pt x="691" y="134"/>
                    </a:lnTo>
                    <a:lnTo>
                      <a:pt x="678" y="128"/>
                    </a:lnTo>
                    <a:lnTo>
                      <a:pt x="664" y="128"/>
                    </a:lnTo>
                    <a:lnTo>
                      <a:pt x="646" y="138"/>
                    </a:lnTo>
                    <a:lnTo>
                      <a:pt x="632" y="157"/>
                    </a:lnTo>
                    <a:lnTo>
                      <a:pt x="616" y="146"/>
                    </a:lnTo>
                    <a:lnTo>
                      <a:pt x="612" y="118"/>
                    </a:lnTo>
                    <a:close/>
                    <a:moveTo>
                      <a:pt x="472" y="72"/>
                    </a:moveTo>
                    <a:lnTo>
                      <a:pt x="470" y="68"/>
                    </a:lnTo>
                    <a:lnTo>
                      <a:pt x="454" y="81"/>
                    </a:lnTo>
                    <a:lnTo>
                      <a:pt x="436" y="82"/>
                    </a:lnTo>
                    <a:lnTo>
                      <a:pt x="417" y="79"/>
                    </a:lnTo>
                    <a:lnTo>
                      <a:pt x="404" y="74"/>
                    </a:lnTo>
                    <a:lnTo>
                      <a:pt x="391" y="87"/>
                    </a:lnTo>
                    <a:lnTo>
                      <a:pt x="387" y="95"/>
                    </a:lnTo>
                    <a:lnTo>
                      <a:pt x="379" y="121"/>
                    </a:lnTo>
                    <a:lnTo>
                      <a:pt x="377" y="135"/>
                    </a:lnTo>
                    <a:lnTo>
                      <a:pt x="370" y="147"/>
                    </a:lnTo>
                    <a:lnTo>
                      <a:pt x="375" y="159"/>
                    </a:lnTo>
                    <a:lnTo>
                      <a:pt x="381" y="160"/>
                    </a:lnTo>
                    <a:lnTo>
                      <a:pt x="383" y="177"/>
                    </a:lnTo>
                    <a:lnTo>
                      <a:pt x="377" y="193"/>
                    </a:lnTo>
                    <a:lnTo>
                      <a:pt x="384" y="198"/>
                    </a:lnTo>
                    <a:lnTo>
                      <a:pt x="394" y="195"/>
                    </a:lnTo>
                    <a:lnTo>
                      <a:pt x="395" y="170"/>
                    </a:lnTo>
                    <a:lnTo>
                      <a:pt x="394" y="149"/>
                    </a:lnTo>
                    <a:lnTo>
                      <a:pt x="405" y="144"/>
                    </a:lnTo>
                    <a:lnTo>
                      <a:pt x="403" y="161"/>
                    </a:lnTo>
                    <a:lnTo>
                      <a:pt x="414" y="172"/>
                    </a:lnTo>
                    <a:lnTo>
                      <a:pt x="412" y="179"/>
                    </a:lnTo>
                    <a:lnTo>
                      <a:pt x="415" y="184"/>
                    </a:lnTo>
                    <a:lnTo>
                      <a:pt x="430" y="177"/>
                    </a:lnTo>
                    <a:lnTo>
                      <a:pt x="422" y="191"/>
                    </a:lnTo>
                    <a:lnTo>
                      <a:pt x="428" y="198"/>
                    </a:lnTo>
                    <a:lnTo>
                      <a:pt x="437" y="192"/>
                    </a:lnTo>
                    <a:lnTo>
                      <a:pt x="437" y="181"/>
                    </a:lnTo>
                    <a:lnTo>
                      <a:pt x="425" y="160"/>
                    </a:lnTo>
                    <a:lnTo>
                      <a:pt x="428" y="154"/>
                    </a:lnTo>
                    <a:lnTo>
                      <a:pt x="414" y="131"/>
                    </a:lnTo>
                    <a:lnTo>
                      <a:pt x="428" y="124"/>
                    </a:lnTo>
                    <a:lnTo>
                      <a:pt x="435" y="114"/>
                    </a:lnTo>
                    <a:lnTo>
                      <a:pt x="442" y="116"/>
                    </a:lnTo>
                    <a:lnTo>
                      <a:pt x="443" y="108"/>
                    </a:lnTo>
                    <a:lnTo>
                      <a:pt x="414" y="114"/>
                    </a:lnTo>
                    <a:lnTo>
                      <a:pt x="405" y="122"/>
                    </a:lnTo>
                    <a:lnTo>
                      <a:pt x="391" y="107"/>
                    </a:lnTo>
                    <a:lnTo>
                      <a:pt x="393" y="93"/>
                    </a:lnTo>
                    <a:lnTo>
                      <a:pt x="407" y="91"/>
                    </a:lnTo>
                    <a:lnTo>
                      <a:pt x="433" y="90"/>
                    </a:lnTo>
                    <a:lnTo>
                      <a:pt x="448" y="93"/>
                    </a:lnTo>
                    <a:lnTo>
                      <a:pt x="460" y="90"/>
                    </a:lnTo>
                    <a:lnTo>
                      <a:pt x="472" y="72"/>
                    </a:lnTo>
                    <a:lnTo>
                      <a:pt x="472" y="72"/>
                    </a:lnTo>
                    <a:close/>
                    <a:moveTo>
                      <a:pt x="527" y="77"/>
                    </a:moveTo>
                    <a:lnTo>
                      <a:pt x="525" y="70"/>
                    </a:lnTo>
                    <a:lnTo>
                      <a:pt x="516" y="68"/>
                    </a:lnTo>
                    <a:lnTo>
                      <a:pt x="514" y="58"/>
                    </a:lnTo>
                    <a:lnTo>
                      <a:pt x="510" y="65"/>
                    </a:lnTo>
                    <a:lnTo>
                      <a:pt x="507" y="79"/>
                    </a:lnTo>
                    <a:lnTo>
                      <a:pt x="512" y="102"/>
                    </a:lnTo>
                    <a:lnTo>
                      <a:pt x="517" y="114"/>
                    </a:lnTo>
                    <a:lnTo>
                      <a:pt x="522" y="111"/>
                    </a:lnTo>
                    <a:lnTo>
                      <a:pt x="516" y="102"/>
                    </a:lnTo>
                    <a:lnTo>
                      <a:pt x="518" y="91"/>
                    </a:lnTo>
                    <a:lnTo>
                      <a:pt x="526" y="93"/>
                    </a:lnTo>
                    <a:lnTo>
                      <a:pt x="527" y="77"/>
                    </a:lnTo>
                    <a:lnTo>
                      <a:pt x="527" y="77"/>
                    </a:lnTo>
                    <a:close/>
                    <a:moveTo>
                      <a:pt x="356" y="65"/>
                    </a:moveTo>
                    <a:lnTo>
                      <a:pt x="359" y="56"/>
                    </a:lnTo>
                    <a:lnTo>
                      <a:pt x="347" y="40"/>
                    </a:lnTo>
                    <a:lnTo>
                      <a:pt x="355" y="24"/>
                    </a:lnTo>
                    <a:lnTo>
                      <a:pt x="341" y="21"/>
                    </a:lnTo>
                    <a:lnTo>
                      <a:pt x="323" y="21"/>
                    </a:lnTo>
                    <a:lnTo>
                      <a:pt x="319" y="41"/>
                    </a:lnTo>
                    <a:lnTo>
                      <a:pt x="313" y="47"/>
                    </a:lnTo>
                    <a:lnTo>
                      <a:pt x="305" y="72"/>
                    </a:lnTo>
                    <a:lnTo>
                      <a:pt x="293" y="76"/>
                    </a:lnTo>
                    <a:lnTo>
                      <a:pt x="278" y="70"/>
                    </a:lnTo>
                    <a:lnTo>
                      <a:pt x="270" y="72"/>
                    </a:lnTo>
                    <a:lnTo>
                      <a:pt x="261" y="82"/>
                    </a:lnTo>
                    <a:lnTo>
                      <a:pt x="251" y="80"/>
                    </a:lnTo>
                    <a:lnTo>
                      <a:pt x="241" y="84"/>
                    </a:lnTo>
                    <a:lnTo>
                      <a:pt x="230" y="74"/>
                    </a:lnTo>
                    <a:lnTo>
                      <a:pt x="228" y="62"/>
                    </a:lnTo>
                    <a:lnTo>
                      <a:pt x="218" y="73"/>
                    </a:lnTo>
                    <a:lnTo>
                      <a:pt x="216" y="90"/>
                    </a:lnTo>
                    <a:lnTo>
                      <a:pt x="219" y="105"/>
                    </a:lnTo>
                    <a:lnTo>
                      <a:pt x="226" y="121"/>
                    </a:lnTo>
                    <a:lnTo>
                      <a:pt x="234" y="126"/>
                    </a:lnTo>
                    <a:lnTo>
                      <a:pt x="236" y="149"/>
                    </a:lnTo>
                    <a:lnTo>
                      <a:pt x="249" y="151"/>
                    </a:lnTo>
                    <a:lnTo>
                      <a:pt x="258" y="151"/>
                    </a:lnTo>
                    <a:lnTo>
                      <a:pt x="264" y="159"/>
                    </a:lnTo>
                    <a:lnTo>
                      <a:pt x="283" y="153"/>
                    </a:lnTo>
                    <a:lnTo>
                      <a:pt x="291" y="158"/>
                    </a:lnTo>
                    <a:lnTo>
                      <a:pt x="302" y="160"/>
                    </a:lnTo>
                    <a:lnTo>
                      <a:pt x="307" y="170"/>
                    </a:lnTo>
                    <a:lnTo>
                      <a:pt x="326" y="163"/>
                    </a:lnTo>
                    <a:lnTo>
                      <a:pt x="328" y="169"/>
                    </a:lnTo>
                    <a:lnTo>
                      <a:pt x="335" y="142"/>
                    </a:lnTo>
                    <a:lnTo>
                      <a:pt x="336" y="123"/>
                    </a:lnTo>
                    <a:lnTo>
                      <a:pt x="351" y="112"/>
                    </a:lnTo>
                    <a:lnTo>
                      <a:pt x="351" y="95"/>
                    </a:lnTo>
                    <a:lnTo>
                      <a:pt x="356" y="84"/>
                    </a:lnTo>
                    <a:lnTo>
                      <a:pt x="375" y="82"/>
                    </a:lnTo>
                    <a:lnTo>
                      <a:pt x="356" y="65"/>
                    </a:lnTo>
                    <a:lnTo>
                      <a:pt x="356" y="65"/>
                    </a:lnTo>
                    <a:close/>
                    <a:moveTo>
                      <a:pt x="164" y="202"/>
                    </a:moveTo>
                    <a:lnTo>
                      <a:pt x="166" y="174"/>
                    </a:lnTo>
                    <a:lnTo>
                      <a:pt x="171" y="151"/>
                    </a:lnTo>
                    <a:lnTo>
                      <a:pt x="163" y="140"/>
                    </a:lnTo>
                    <a:lnTo>
                      <a:pt x="152" y="139"/>
                    </a:lnTo>
                    <a:lnTo>
                      <a:pt x="147" y="129"/>
                    </a:lnTo>
                    <a:lnTo>
                      <a:pt x="144" y="116"/>
                    </a:lnTo>
                    <a:lnTo>
                      <a:pt x="139" y="116"/>
                    </a:lnTo>
                    <a:lnTo>
                      <a:pt x="130" y="110"/>
                    </a:lnTo>
                    <a:lnTo>
                      <a:pt x="136" y="95"/>
                    </a:lnTo>
                    <a:lnTo>
                      <a:pt x="124" y="87"/>
                    </a:lnTo>
                    <a:lnTo>
                      <a:pt x="115" y="72"/>
                    </a:lnTo>
                    <a:lnTo>
                      <a:pt x="102" y="61"/>
                    </a:lnTo>
                    <a:lnTo>
                      <a:pt x="86" y="60"/>
                    </a:lnTo>
                    <a:lnTo>
                      <a:pt x="70" y="41"/>
                    </a:lnTo>
                    <a:lnTo>
                      <a:pt x="61" y="33"/>
                    </a:lnTo>
                    <a:lnTo>
                      <a:pt x="49" y="21"/>
                    </a:lnTo>
                    <a:lnTo>
                      <a:pt x="34" y="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18" y="28"/>
                    </a:lnTo>
                    <a:lnTo>
                      <a:pt x="30" y="38"/>
                    </a:lnTo>
                    <a:lnTo>
                      <a:pt x="39" y="54"/>
                    </a:lnTo>
                    <a:lnTo>
                      <a:pt x="53" y="65"/>
                    </a:lnTo>
                    <a:lnTo>
                      <a:pt x="60" y="79"/>
                    </a:lnTo>
                    <a:lnTo>
                      <a:pt x="64" y="94"/>
                    </a:lnTo>
                    <a:lnTo>
                      <a:pt x="78" y="109"/>
                    </a:lnTo>
                    <a:lnTo>
                      <a:pt x="89" y="134"/>
                    </a:lnTo>
                    <a:lnTo>
                      <a:pt x="97" y="147"/>
                    </a:lnTo>
                    <a:lnTo>
                      <a:pt x="109" y="162"/>
                    </a:lnTo>
                    <a:lnTo>
                      <a:pt x="114" y="172"/>
                    </a:lnTo>
                    <a:lnTo>
                      <a:pt x="134" y="187"/>
                    </a:lnTo>
                    <a:lnTo>
                      <a:pt x="147" y="202"/>
                    </a:lnTo>
                    <a:lnTo>
                      <a:pt x="164" y="202"/>
                    </a:lnTo>
                    <a:lnTo>
                      <a:pt x="164" y="20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70">
                <a:extLst>
                  <a:ext uri="{FF2B5EF4-FFF2-40B4-BE49-F238E27FC236}">
                    <a16:creationId xmlns:a16="http://schemas.microsoft.com/office/drawing/2014/main" id="{DC7A4668-99CB-4551-A3CD-BE357227B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" y="2133"/>
                <a:ext cx="434" cy="490"/>
              </a:xfrm>
              <a:custGeom>
                <a:avLst/>
                <a:gdLst>
                  <a:gd name="T0" fmla="*/ 137 w 434"/>
                  <a:gd name="T1" fmla="*/ 71 h 490"/>
                  <a:gd name="T2" fmla="*/ 138 w 434"/>
                  <a:gd name="T3" fmla="*/ 45 h 490"/>
                  <a:gd name="T4" fmla="*/ 106 w 434"/>
                  <a:gd name="T5" fmla="*/ 0 h 490"/>
                  <a:gd name="T6" fmla="*/ 56 w 434"/>
                  <a:gd name="T7" fmla="*/ 13 h 490"/>
                  <a:gd name="T8" fmla="*/ 67 w 434"/>
                  <a:gd name="T9" fmla="*/ 49 h 490"/>
                  <a:gd name="T10" fmla="*/ 74 w 434"/>
                  <a:gd name="T11" fmla="*/ 80 h 490"/>
                  <a:gd name="T12" fmla="*/ 45 w 434"/>
                  <a:gd name="T13" fmla="*/ 135 h 490"/>
                  <a:gd name="T14" fmla="*/ 24 w 434"/>
                  <a:gd name="T15" fmla="*/ 160 h 490"/>
                  <a:gd name="T16" fmla="*/ 43 w 434"/>
                  <a:gd name="T17" fmla="*/ 198 h 490"/>
                  <a:gd name="T18" fmla="*/ 20 w 434"/>
                  <a:gd name="T19" fmla="*/ 225 h 490"/>
                  <a:gd name="T20" fmla="*/ 41 w 434"/>
                  <a:gd name="T21" fmla="*/ 260 h 490"/>
                  <a:gd name="T22" fmla="*/ 79 w 434"/>
                  <a:gd name="T23" fmla="*/ 268 h 490"/>
                  <a:gd name="T24" fmla="*/ 97 w 434"/>
                  <a:gd name="T25" fmla="*/ 347 h 490"/>
                  <a:gd name="T26" fmla="*/ 123 w 434"/>
                  <a:gd name="T27" fmla="*/ 404 h 490"/>
                  <a:gd name="T28" fmla="*/ 146 w 434"/>
                  <a:gd name="T29" fmla="*/ 448 h 490"/>
                  <a:gd name="T30" fmla="*/ 176 w 434"/>
                  <a:gd name="T31" fmla="*/ 485 h 490"/>
                  <a:gd name="T32" fmla="*/ 190 w 434"/>
                  <a:gd name="T33" fmla="*/ 462 h 490"/>
                  <a:gd name="T34" fmla="*/ 202 w 434"/>
                  <a:gd name="T35" fmla="*/ 417 h 490"/>
                  <a:gd name="T36" fmla="*/ 200 w 434"/>
                  <a:gd name="T37" fmla="*/ 363 h 490"/>
                  <a:gd name="T38" fmla="*/ 224 w 434"/>
                  <a:gd name="T39" fmla="*/ 342 h 490"/>
                  <a:gd name="T40" fmla="*/ 244 w 434"/>
                  <a:gd name="T41" fmla="*/ 317 h 490"/>
                  <a:gd name="T42" fmla="*/ 290 w 434"/>
                  <a:gd name="T43" fmla="*/ 273 h 490"/>
                  <a:gd name="T44" fmla="*/ 313 w 434"/>
                  <a:gd name="T45" fmla="*/ 245 h 490"/>
                  <a:gd name="T46" fmla="*/ 320 w 434"/>
                  <a:gd name="T47" fmla="*/ 224 h 490"/>
                  <a:gd name="T48" fmla="*/ 304 w 434"/>
                  <a:gd name="T49" fmla="*/ 196 h 490"/>
                  <a:gd name="T50" fmla="*/ 302 w 434"/>
                  <a:gd name="T51" fmla="*/ 173 h 490"/>
                  <a:gd name="T52" fmla="*/ 326 w 434"/>
                  <a:gd name="T53" fmla="*/ 170 h 490"/>
                  <a:gd name="T54" fmla="*/ 358 w 434"/>
                  <a:gd name="T55" fmla="*/ 184 h 490"/>
                  <a:gd name="T56" fmla="*/ 357 w 434"/>
                  <a:gd name="T57" fmla="*/ 203 h 490"/>
                  <a:gd name="T58" fmla="*/ 364 w 434"/>
                  <a:gd name="T59" fmla="*/ 212 h 490"/>
                  <a:gd name="T60" fmla="*/ 388 w 434"/>
                  <a:gd name="T61" fmla="*/ 235 h 490"/>
                  <a:gd name="T62" fmla="*/ 385 w 434"/>
                  <a:gd name="T63" fmla="*/ 203 h 490"/>
                  <a:gd name="T64" fmla="*/ 401 w 434"/>
                  <a:gd name="T65" fmla="*/ 184 h 490"/>
                  <a:gd name="T66" fmla="*/ 421 w 434"/>
                  <a:gd name="T67" fmla="*/ 147 h 490"/>
                  <a:gd name="T68" fmla="*/ 434 w 434"/>
                  <a:gd name="T69" fmla="*/ 135 h 490"/>
                  <a:gd name="T70" fmla="*/ 418 w 434"/>
                  <a:gd name="T71" fmla="*/ 119 h 490"/>
                  <a:gd name="T72" fmla="*/ 385 w 434"/>
                  <a:gd name="T73" fmla="*/ 111 h 490"/>
                  <a:gd name="T74" fmla="*/ 348 w 434"/>
                  <a:gd name="T75" fmla="*/ 138 h 490"/>
                  <a:gd name="T76" fmla="*/ 344 w 434"/>
                  <a:gd name="T77" fmla="*/ 154 h 490"/>
                  <a:gd name="T78" fmla="*/ 307 w 434"/>
                  <a:gd name="T79" fmla="*/ 149 h 490"/>
                  <a:gd name="T80" fmla="*/ 293 w 434"/>
                  <a:gd name="T81" fmla="*/ 135 h 490"/>
                  <a:gd name="T82" fmla="*/ 297 w 434"/>
                  <a:gd name="T83" fmla="*/ 161 h 490"/>
                  <a:gd name="T84" fmla="*/ 253 w 434"/>
                  <a:gd name="T85" fmla="*/ 156 h 490"/>
                  <a:gd name="T86" fmla="*/ 200 w 434"/>
                  <a:gd name="T87" fmla="*/ 135 h 490"/>
                  <a:gd name="T88" fmla="*/ 170 w 434"/>
                  <a:gd name="T89" fmla="*/ 103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4" h="490">
                    <a:moveTo>
                      <a:pt x="178" y="94"/>
                    </a:moveTo>
                    <a:lnTo>
                      <a:pt x="154" y="82"/>
                    </a:lnTo>
                    <a:lnTo>
                      <a:pt x="137" y="71"/>
                    </a:lnTo>
                    <a:lnTo>
                      <a:pt x="128" y="52"/>
                    </a:lnTo>
                    <a:lnTo>
                      <a:pt x="139" y="54"/>
                    </a:lnTo>
                    <a:lnTo>
                      <a:pt x="138" y="45"/>
                    </a:lnTo>
                    <a:lnTo>
                      <a:pt x="130" y="36"/>
                    </a:lnTo>
                    <a:lnTo>
                      <a:pt x="127" y="21"/>
                    </a:lnTo>
                    <a:lnTo>
                      <a:pt x="106" y="0"/>
                    </a:lnTo>
                    <a:lnTo>
                      <a:pt x="95" y="15"/>
                    </a:lnTo>
                    <a:lnTo>
                      <a:pt x="80" y="18"/>
                    </a:lnTo>
                    <a:lnTo>
                      <a:pt x="56" y="13"/>
                    </a:lnTo>
                    <a:lnTo>
                      <a:pt x="51" y="22"/>
                    </a:lnTo>
                    <a:lnTo>
                      <a:pt x="60" y="37"/>
                    </a:lnTo>
                    <a:lnTo>
                      <a:pt x="67" y="49"/>
                    </a:lnTo>
                    <a:lnTo>
                      <a:pt x="81" y="58"/>
                    </a:lnTo>
                    <a:lnTo>
                      <a:pt x="72" y="68"/>
                    </a:lnTo>
                    <a:lnTo>
                      <a:pt x="74" y="80"/>
                    </a:lnTo>
                    <a:lnTo>
                      <a:pt x="63" y="98"/>
                    </a:lnTo>
                    <a:lnTo>
                      <a:pt x="58" y="117"/>
                    </a:lnTo>
                    <a:lnTo>
                      <a:pt x="45" y="135"/>
                    </a:lnTo>
                    <a:lnTo>
                      <a:pt x="27" y="133"/>
                    </a:lnTo>
                    <a:lnTo>
                      <a:pt x="13" y="152"/>
                    </a:lnTo>
                    <a:lnTo>
                      <a:pt x="24" y="160"/>
                    </a:lnTo>
                    <a:lnTo>
                      <a:pt x="28" y="174"/>
                    </a:lnTo>
                    <a:lnTo>
                      <a:pt x="38" y="183"/>
                    </a:lnTo>
                    <a:lnTo>
                      <a:pt x="43" y="198"/>
                    </a:lnTo>
                    <a:lnTo>
                      <a:pt x="9" y="198"/>
                    </a:lnTo>
                    <a:lnTo>
                      <a:pt x="0" y="210"/>
                    </a:lnTo>
                    <a:lnTo>
                      <a:pt x="20" y="225"/>
                    </a:lnTo>
                    <a:lnTo>
                      <a:pt x="25" y="232"/>
                    </a:lnTo>
                    <a:lnTo>
                      <a:pt x="18" y="238"/>
                    </a:lnTo>
                    <a:lnTo>
                      <a:pt x="41" y="260"/>
                    </a:lnTo>
                    <a:lnTo>
                      <a:pt x="52" y="262"/>
                    </a:lnTo>
                    <a:lnTo>
                      <a:pt x="74" y="251"/>
                    </a:lnTo>
                    <a:lnTo>
                      <a:pt x="79" y="268"/>
                    </a:lnTo>
                    <a:lnTo>
                      <a:pt x="81" y="290"/>
                    </a:lnTo>
                    <a:lnTo>
                      <a:pt x="88" y="312"/>
                    </a:lnTo>
                    <a:lnTo>
                      <a:pt x="97" y="347"/>
                    </a:lnTo>
                    <a:lnTo>
                      <a:pt x="113" y="372"/>
                    </a:lnTo>
                    <a:lnTo>
                      <a:pt x="118" y="382"/>
                    </a:lnTo>
                    <a:lnTo>
                      <a:pt x="123" y="404"/>
                    </a:lnTo>
                    <a:lnTo>
                      <a:pt x="132" y="422"/>
                    </a:lnTo>
                    <a:lnTo>
                      <a:pt x="139" y="430"/>
                    </a:lnTo>
                    <a:lnTo>
                      <a:pt x="146" y="448"/>
                    </a:lnTo>
                    <a:lnTo>
                      <a:pt x="154" y="473"/>
                    </a:lnTo>
                    <a:lnTo>
                      <a:pt x="169" y="490"/>
                    </a:lnTo>
                    <a:lnTo>
                      <a:pt x="176" y="485"/>
                    </a:lnTo>
                    <a:lnTo>
                      <a:pt x="181" y="472"/>
                    </a:lnTo>
                    <a:lnTo>
                      <a:pt x="195" y="467"/>
                    </a:lnTo>
                    <a:lnTo>
                      <a:pt x="190" y="462"/>
                    </a:lnTo>
                    <a:lnTo>
                      <a:pt x="196" y="448"/>
                    </a:lnTo>
                    <a:lnTo>
                      <a:pt x="204" y="447"/>
                    </a:lnTo>
                    <a:lnTo>
                      <a:pt x="202" y="417"/>
                    </a:lnTo>
                    <a:lnTo>
                      <a:pt x="207" y="400"/>
                    </a:lnTo>
                    <a:lnTo>
                      <a:pt x="205" y="385"/>
                    </a:lnTo>
                    <a:lnTo>
                      <a:pt x="200" y="363"/>
                    </a:lnTo>
                    <a:lnTo>
                      <a:pt x="203" y="349"/>
                    </a:lnTo>
                    <a:lnTo>
                      <a:pt x="210" y="348"/>
                    </a:lnTo>
                    <a:lnTo>
                      <a:pt x="224" y="342"/>
                    </a:lnTo>
                    <a:lnTo>
                      <a:pt x="231" y="337"/>
                    </a:lnTo>
                    <a:lnTo>
                      <a:pt x="230" y="329"/>
                    </a:lnTo>
                    <a:lnTo>
                      <a:pt x="244" y="317"/>
                    </a:lnTo>
                    <a:lnTo>
                      <a:pt x="255" y="306"/>
                    </a:lnTo>
                    <a:lnTo>
                      <a:pt x="269" y="285"/>
                    </a:lnTo>
                    <a:lnTo>
                      <a:pt x="290" y="273"/>
                    </a:lnTo>
                    <a:lnTo>
                      <a:pt x="297" y="263"/>
                    </a:lnTo>
                    <a:lnTo>
                      <a:pt x="294" y="249"/>
                    </a:lnTo>
                    <a:lnTo>
                      <a:pt x="313" y="245"/>
                    </a:lnTo>
                    <a:lnTo>
                      <a:pt x="323" y="246"/>
                    </a:lnTo>
                    <a:lnTo>
                      <a:pt x="325" y="239"/>
                    </a:lnTo>
                    <a:lnTo>
                      <a:pt x="320" y="224"/>
                    </a:lnTo>
                    <a:lnTo>
                      <a:pt x="313" y="211"/>
                    </a:lnTo>
                    <a:lnTo>
                      <a:pt x="314" y="200"/>
                    </a:lnTo>
                    <a:lnTo>
                      <a:pt x="304" y="196"/>
                    </a:lnTo>
                    <a:lnTo>
                      <a:pt x="306" y="189"/>
                    </a:lnTo>
                    <a:lnTo>
                      <a:pt x="314" y="182"/>
                    </a:lnTo>
                    <a:lnTo>
                      <a:pt x="302" y="173"/>
                    </a:lnTo>
                    <a:lnTo>
                      <a:pt x="305" y="161"/>
                    </a:lnTo>
                    <a:lnTo>
                      <a:pt x="318" y="168"/>
                    </a:lnTo>
                    <a:lnTo>
                      <a:pt x="326" y="170"/>
                    </a:lnTo>
                    <a:lnTo>
                      <a:pt x="329" y="182"/>
                    </a:lnTo>
                    <a:lnTo>
                      <a:pt x="344" y="184"/>
                    </a:lnTo>
                    <a:lnTo>
                      <a:pt x="358" y="184"/>
                    </a:lnTo>
                    <a:lnTo>
                      <a:pt x="368" y="187"/>
                    </a:lnTo>
                    <a:lnTo>
                      <a:pt x="363" y="202"/>
                    </a:lnTo>
                    <a:lnTo>
                      <a:pt x="357" y="203"/>
                    </a:lnTo>
                    <a:lnTo>
                      <a:pt x="353" y="213"/>
                    </a:lnTo>
                    <a:lnTo>
                      <a:pt x="363" y="223"/>
                    </a:lnTo>
                    <a:lnTo>
                      <a:pt x="364" y="212"/>
                    </a:lnTo>
                    <a:lnTo>
                      <a:pt x="368" y="211"/>
                    </a:lnTo>
                    <a:lnTo>
                      <a:pt x="381" y="240"/>
                    </a:lnTo>
                    <a:lnTo>
                      <a:pt x="388" y="235"/>
                    </a:lnTo>
                    <a:lnTo>
                      <a:pt x="385" y="228"/>
                    </a:lnTo>
                    <a:lnTo>
                      <a:pt x="388" y="221"/>
                    </a:lnTo>
                    <a:lnTo>
                      <a:pt x="385" y="203"/>
                    </a:lnTo>
                    <a:lnTo>
                      <a:pt x="397" y="207"/>
                    </a:lnTo>
                    <a:lnTo>
                      <a:pt x="402" y="193"/>
                    </a:lnTo>
                    <a:lnTo>
                      <a:pt x="401" y="184"/>
                    </a:lnTo>
                    <a:lnTo>
                      <a:pt x="407" y="169"/>
                    </a:lnTo>
                    <a:lnTo>
                      <a:pt x="404" y="159"/>
                    </a:lnTo>
                    <a:lnTo>
                      <a:pt x="421" y="147"/>
                    </a:lnTo>
                    <a:lnTo>
                      <a:pt x="433" y="149"/>
                    </a:lnTo>
                    <a:lnTo>
                      <a:pt x="430" y="139"/>
                    </a:lnTo>
                    <a:lnTo>
                      <a:pt x="434" y="135"/>
                    </a:lnTo>
                    <a:lnTo>
                      <a:pt x="431" y="128"/>
                    </a:lnTo>
                    <a:lnTo>
                      <a:pt x="414" y="126"/>
                    </a:lnTo>
                    <a:lnTo>
                      <a:pt x="418" y="119"/>
                    </a:lnTo>
                    <a:lnTo>
                      <a:pt x="408" y="107"/>
                    </a:lnTo>
                    <a:lnTo>
                      <a:pt x="399" y="115"/>
                    </a:lnTo>
                    <a:lnTo>
                      <a:pt x="385" y="111"/>
                    </a:lnTo>
                    <a:lnTo>
                      <a:pt x="370" y="122"/>
                    </a:lnTo>
                    <a:lnTo>
                      <a:pt x="360" y="135"/>
                    </a:lnTo>
                    <a:lnTo>
                      <a:pt x="348" y="138"/>
                    </a:lnTo>
                    <a:lnTo>
                      <a:pt x="356" y="143"/>
                    </a:lnTo>
                    <a:lnTo>
                      <a:pt x="356" y="154"/>
                    </a:lnTo>
                    <a:lnTo>
                      <a:pt x="344" y="154"/>
                    </a:lnTo>
                    <a:lnTo>
                      <a:pt x="331" y="154"/>
                    </a:lnTo>
                    <a:lnTo>
                      <a:pt x="322" y="156"/>
                    </a:lnTo>
                    <a:lnTo>
                      <a:pt x="307" y="149"/>
                    </a:lnTo>
                    <a:lnTo>
                      <a:pt x="306" y="146"/>
                    </a:lnTo>
                    <a:lnTo>
                      <a:pt x="302" y="132"/>
                    </a:lnTo>
                    <a:lnTo>
                      <a:pt x="293" y="135"/>
                    </a:lnTo>
                    <a:lnTo>
                      <a:pt x="293" y="143"/>
                    </a:lnTo>
                    <a:lnTo>
                      <a:pt x="297" y="154"/>
                    </a:lnTo>
                    <a:lnTo>
                      <a:pt x="297" y="161"/>
                    </a:lnTo>
                    <a:lnTo>
                      <a:pt x="284" y="162"/>
                    </a:lnTo>
                    <a:lnTo>
                      <a:pt x="265" y="158"/>
                    </a:lnTo>
                    <a:lnTo>
                      <a:pt x="253" y="156"/>
                    </a:lnTo>
                    <a:lnTo>
                      <a:pt x="243" y="147"/>
                    </a:lnTo>
                    <a:lnTo>
                      <a:pt x="221" y="145"/>
                    </a:lnTo>
                    <a:lnTo>
                      <a:pt x="200" y="135"/>
                    </a:lnTo>
                    <a:lnTo>
                      <a:pt x="183" y="126"/>
                    </a:lnTo>
                    <a:lnTo>
                      <a:pt x="168" y="119"/>
                    </a:lnTo>
                    <a:lnTo>
                      <a:pt x="170" y="103"/>
                    </a:lnTo>
                    <a:lnTo>
                      <a:pt x="178" y="94"/>
                    </a:lnTo>
                    <a:lnTo>
                      <a:pt x="178" y="9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71">
                <a:extLst>
                  <a:ext uri="{FF2B5EF4-FFF2-40B4-BE49-F238E27FC236}">
                    <a16:creationId xmlns:a16="http://schemas.microsoft.com/office/drawing/2014/main" id="{E05B2230-EDB0-CFD9-C9F4-971911F8B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1791"/>
                <a:ext cx="54" cy="59"/>
              </a:xfrm>
              <a:custGeom>
                <a:avLst/>
                <a:gdLst>
                  <a:gd name="T0" fmla="*/ 52 w 54"/>
                  <a:gd name="T1" fmla="*/ 22 h 59"/>
                  <a:gd name="T2" fmla="*/ 42 w 54"/>
                  <a:gd name="T3" fmla="*/ 18 h 59"/>
                  <a:gd name="T4" fmla="*/ 34 w 54"/>
                  <a:gd name="T5" fmla="*/ 18 h 59"/>
                  <a:gd name="T6" fmla="*/ 37 w 54"/>
                  <a:gd name="T7" fmla="*/ 9 h 59"/>
                  <a:gd name="T8" fmla="*/ 35 w 54"/>
                  <a:gd name="T9" fmla="*/ 0 h 59"/>
                  <a:gd name="T10" fmla="*/ 25 w 54"/>
                  <a:gd name="T11" fmla="*/ 9 h 59"/>
                  <a:gd name="T12" fmla="*/ 6 w 54"/>
                  <a:gd name="T13" fmla="*/ 21 h 59"/>
                  <a:gd name="T14" fmla="*/ 12 w 54"/>
                  <a:gd name="T15" fmla="*/ 39 h 59"/>
                  <a:gd name="T16" fmla="*/ 0 w 54"/>
                  <a:gd name="T17" fmla="*/ 56 h 59"/>
                  <a:gd name="T18" fmla="*/ 19 w 54"/>
                  <a:gd name="T19" fmla="*/ 59 h 59"/>
                  <a:gd name="T20" fmla="*/ 43 w 54"/>
                  <a:gd name="T21" fmla="*/ 49 h 59"/>
                  <a:gd name="T22" fmla="*/ 54 w 54"/>
                  <a:gd name="T23" fmla="*/ 34 h 59"/>
                  <a:gd name="T24" fmla="*/ 52 w 54"/>
                  <a:gd name="T25" fmla="*/ 22 h 59"/>
                  <a:gd name="T26" fmla="*/ 52 w 54"/>
                  <a:gd name="T27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9">
                    <a:moveTo>
                      <a:pt x="52" y="22"/>
                    </a:moveTo>
                    <a:lnTo>
                      <a:pt x="42" y="18"/>
                    </a:lnTo>
                    <a:lnTo>
                      <a:pt x="34" y="18"/>
                    </a:lnTo>
                    <a:lnTo>
                      <a:pt x="37" y="9"/>
                    </a:lnTo>
                    <a:lnTo>
                      <a:pt x="35" y="0"/>
                    </a:lnTo>
                    <a:lnTo>
                      <a:pt x="25" y="9"/>
                    </a:lnTo>
                    <a:lnTo>
                      <a:pt x="6" y="21"/>
                    </a:lnTo>
                    <a:lnTo>
                      <a:pt x="12" y="39"/>
                    </a:lnTo>
                    <a:lnTo>
                      <a:pt x="0" y="56"/>
                    </a:lnTo>
                    <a:lnTo>
                      <a:pt x="19" y="59"/>
                    </a:lnTo>
                    <a:lnTo>
                      <a:pt x="43" y="49"/>
                    </a:lnTo>
                    <a:lnTo>
                      <a:pt x="54" y="34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72">
                <a:extLst>
                  <a:ext uri="{FF2B5EF4-FFF2-40B4-BE49-F238E27FC236}">
                    <a16:creationId xmlns:a16="http://schemas.microsoft.com/office/drawing/2014/main" id="{AE65FBBB-3C46-956B-3224-8DA628E0B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057"/>
                <a:ext cx="324" cy="261"/>
              </a:xfrm>
              <a:custGeom>
                <a:avLst/>
                <a:gdLst>
                  <a:gd name="T0" fmla="*/ 13 w 324"/>
                  <a:gd name="T1" fmla="*/ 7 h 261"/>
                  <a:gd name="T2" fmla="*/ 0 w 324"/>
                  <a:gd name="T3" fmla="*/ 5 h 261"/>
                  <a:gd name="T4" fmla="*/ 6 w 324"/>
                  <a:gd name="T5" fmla="*/ 31 h 261"/>
                  <a:gd name="T6" fmla="*/ 17 w 324"/>
                  <a:gd name="T7" fmla="*/ 46 h 261"/>
                  <a:gd name="T8" fmla="*/ 40 w 324"/>
                  <a:gd name="T9" fmla="*/ 72 h 261"/>
                  <a:gd name="T10" fmla="*/ 37 w 324"/>
                  <a:gd name="T11" fmla="*/ 89 h 261"/>
                  <a:gd name="T12" fmla="*/ 48 w 324"/>
                  <a:gd name="T13" fmla="*/ 121 h 261"/>
                  <a:gd name="T14" fmla="*/ 78 w 324"/>
                  <a:gd name="T15" fmla="*/ 144 h 261"/>
                  <a:gd name="T16" fmla="*/ 82 w 324"/>
                  <a:gd name="T17" fmla="*/ 156 h 261"/>
                  <a:gd name="T18" fmla="*/ 93 w 324"/>
                  <a:gd name="T19" fmla="*/ 175 h 261"/>
                  <a:gd name="T20" fmla="*/ 108 w 324"/>
                  <a:gd name="T21" fmla="*/ 174 h 261"/>
                  <a:gd name="T22" fmla="*/ 130 w 324"/>
                  <a:gd name="T23" fmla="*/ 195 h 261"/>
                  <a:gd name="T24" fmla="*/ 158 w 324"/>
                  <a:gd name="T25" fmla="*/ 217 h 261"/>
                  <a:gd name="T26" fmla="*/ 194 w 324"/>
                  <a:gd name="T27" fmla="*/ 237 h 261"/>
                  <a:gd name="T28" fmla="*/ 219 w 324"/>
                  <a:gd name="T29" fmla="*/ 225 h 261"/>
                  <a:gd name="T30" fmla="*/ 236 w 324"/>
                  <a:gd name="T31" fmla="*/ 250 h 261"/>
                  <a:gd name="T32" fmla="*/ 271 w 324"/>
                  <a:gd name="T33" fmla="*/ 256 h 261"/>
                  <a:gd name="T34" fmla="*/ 303 w 324"/>
                  <a:gd name="T35" fmla="*/ 241 h 261"/>
                  <a:gd name="T36" fmla="*/ 321 w 324"/>
                  <a:gd name="T37" fmla="*/ 223 h 261"/>
                  <a:gd name="T38" fmla="*/ 311 w 324"/>
                  <a:gd name="T39" fmla="*/ 204 h 261"/>
                  <a:gd name="T40" fmla="*/ 288 w 324"/>
                  <a:gd name="T41" fmla="*/ 186 h 261"/>
                  <a:gd name="T42" fmla="*/ 290 w 324"/>
                  <a:gd name="T43" fmla="*/ 160 h 261"/>
                  <a:gd name="T44" fmla="*/ 274 w 324"/>
                  <a:gd name="T45" fmla="*/ 146 h 261"/>
                  <a:gd name="T46" fmla="*/ 264 w 324"/>
                  <a:gd name="T47" fmla="*/ 121 h 261"/>
                  <a:gd name="T48" fmla="*/ 261 w 324"/>
                  <a:gd name="T49" fmla="*/ 109 h 261"/>
                  <a:gd name="T50" fmla="*/ 264 w 324"/>
                  <a:gd name="T51" fmla="*/ 73 h 261"/>
                  <a:gd name="T52" fmla="*/ 249 w 324"/>
                  <a:gd name="T53" fmla="*/ 57 h 261"/>
                  <a:gd name="T54" fmla="*/ 216 w 324"/>
                  <a:gd name="T55" fmla="*/ 40 h 261"/>
                  <a:gd name="T56" fmla="*/ 188 w 324"/>
                  <a:gd name="T57" fmla="*/ 28 h 261"/>
                  <a:gd name="T58" fmla="*/ 172 w 324"/>
                  <a:gd name="T59" fmla="*/ 31 h 261"/>
                  <a:gd name="T60" fmla="*/ 151 w 324"/>
                  <a:gd name="T61" fmla="*/ 45 h 261"/>
                  <a:gd name="T62" fmla="*/ 128 w 324"/>
                  <a:gd name="T63" fmla="*/ 54 h 261"/>
                  <a:gd name="T64" fmla="*/ 95 w 324"/>
                  <a:gd name="T65" fmla="*/ 42 h 261"/>
                  <a:gd name="T66" fmla="*/ 74 w 324"/>
                  <a:gd name="T67" fmla="*/ 25 h 261"/>
                  <a:gd name="T68" fmla="*/ 60 w 324"/>
                  <a:gd name="T69" fmla="*/ 16 h 261"/>
                  <a:gd name="T70" fmla="*/ 58 w 324"/>
                  <a:gd name="T71" fmla="*/ 3 h 261"/>
                  <a:gd name="T72" fmla="*/ 37 w 324"/>
                  <a:gd name="T73" fmla="*/ 16 h 261"/>
                  <a:gd name="T74" fmla="*/ 22 w 324"/>
                  <a:gd name="T75" fmla="*/ 1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4" h="261">
                    <a:moveTo>
                      <a:pt x="22" y="15"/>
                    </a:moveTo>
                    <a:lnTo>
                      <a:pt x="13" y="7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9" y="26"/>
                    </a:lnTo>
                    <a:lnTo>
                      <a:pt x="6" y="31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30" y="67"/>
                    </a:lnTo>
                    <a:lnTo>
                      <a:pt x="40" y="72"/>
                    </a:lnTo>
                    <a:lnTo>
                      <a:pt x="43" y="84"/>
                    </a:lnTo>
                    <a:lnTo>
                      <a:pt x="37" y="89"/>
                    </a:lnTo>
                    <a:lnTo>
                      <a:pt x="35" y="103"/>
                    </a:lnTo>
                    <a:lnTo>
                      <a:pt x="48" y="121"/>
                    </a:lnTo>
                    <a:lnTo>
                      <a:pt x="68" y="130"/>
                    </a:lnTo>
                    <a:lnTo>
                      <a:pt x="78" y="144"/>
                    </a:lnTo>
                    <a:lnTo>
                      <a:pt x="77" y="156"/>
                    </a:lnTo>
                    <a:lnTo>
                      <a:pt x="82" y="156"/>
                    </a:lnTo>
                    <a:lnTo>
                      <a:pt x="83" y="166"/>
                    </a:lnTo>
                    <a:lnTo>
                      <a:pt x="93" y="175"/>
                    </a:lnTo>
                    <a:lnTo>
                      <a:pt x="97" y="168"/>
                    </a:lnTo>
                    <a:lnTo>
                      <a:pt x="108" y="174"/>
                    </a:lnTo>
                    <a:lnTo>
                      <a:pt x="116" y="172"/>
                    </a:lnTo>
                    <a:lnTo>
                      <a:pt x="130" y="195"/>
                    </a:lnTo>
                    <a:lnTo>
                      <a:pt x="142" y="212"/>
                    </a:lnTo>
                    <a:lnTo>
                      <a:pt x="158" y="217"/>
                    </a:lnTo>
                    <a:lnTo>
                      <a:pt x="174" y="230"/>
                    </a:lnTo>
                    <a:lnTo>
                      <a:pt x="194" y="237"/>
                    </a:lnTo>
                    <a:lnTo>
                      <a:pt x="208" y="228"/>
                    </a:lnTo>
                    <a:lnTo>
                      <a:pt x="219" y="225"/>
                    </a:lnTo>
                    <a:lnTo>
                      <a:pt x="227" y="228"/>
                    </a:lnTo>
                    <a:lnTo>
                      <a:pt x="236" y="250"/>
                    </a:lnTo>
                    <a:lnTo>
                      <a:pt x="253" y="252"/>
                    </a:lnTo>
                    <a:lnTo>
                      <a:pt x="271" y="256"/>
                    </a:lnTo>
                    <a:lnTo>
                      <a:pt x="300" y="261"/>
                    </a:lnTo>
                    <a:lnTo>
                      <a:pt x="303" y="241"/>
                    </a:lnTo>
                    <a:lnTo>
                      <a:pt x="324" y="232"/>
                    </a:lnTo>
                    <a:lnTo>
                      <a:pt x="321" y="223"/>
                    </a:lnTo>
                    <a:lnTo>
                      <a:pt x="314" y="221"/>
                    </a:lnTo>
                    <a:lnTo>
                      <a:pt x="311" y="204"/>
                    </a:lnTo>
                    <a:lnTo>
                      <a:pt x="295" y="197"/>
                    </a:lnTo>
                    <a:lnTo>
                      <a:pt x="288" y="186"/>
                    </a:lnTo>
                    <a:lnTo>
                      <a:pt x="279" y="177"/>
                    </a:lnTo>
                    <a:lnTo>
                      <a:pt x="290" y="160"/>
                    </a:lnTo>
                    <a:lnTo>
                      <a:pt x="286" y="149"/>
                    </a:lnTo>
                    <a:lnTo>
                      <a:pt x="274" y="146"/>
                    </a:lnTo>
                    <a:lnTo>
                      <a:pt x="272" y="135"/>
                    </a:lnTo>
                    <a:lnTo>
                      <a:pt x="264" y="121"/>
                    </a:lnTo>
                    <a:lnTo>
                      <a:pt x="268" y="112"/>
                    </a:lnTo>
                    <a:lnTo>
                      <a:pt x="261" y="109"/>
                    </a:lnTo>
                    <a:lnTo>
                      <a:pt x="262" y="95"/>
                    </a:lnTo>
                    <a:lnTo>
                      <a:pt x="264" y="73"/>
                    </a:lnTo>
                    <a:lnTo>
                      <a:pt x="260" y="58"/>
                    </a:lnTo>
                    <a:lnTo>
                      <a:pt x="249" y="57"/>
                    </a:lnTo>
                    <a:lnTo>
                      <a:pt x="228" y="42"/>
                    </a:lnTo>
                    <a:lnTo>
                      <a:pt x="216" y="40"/>
                    </a:lnTo>
                    <a:lnTo>
                      <a:pt x="198" y="30"/>
                    </a:lnTo>
                    <a:lnTo>
                      <a:pt x="188" y="28"/>
                    </a:lnTo>
                    <a:lnTo>
                      <a:pt x="181" y="32"/>
                    </a:lnTo>
                    <a:lnTo>
                      <a:pt x="172" y="31"/>
                    </a:lnTo>
                    <a:lnTo>
                      <a:pt x="163" y="42"/>
                    </a:lnTo>
                    <a:lnTo>
                      <a:pt x="151" y="45"/>
                    </a:lnTo>
                    <a:lnTo>
                      <a:pt x="151" y="49"/>
                    </a:lnTo>
                    <a:lnTo>
                      <a:pt x="128" y="54"/>
                    </a:lnTo>
                    <a:lnTo>
                      <a:pt x="107" y="51"/>
                    </a:lnTo>
                    <a:lnTo>
                      <a:pt x="95" y="42"/>
                    </a:lnTo>
                    <a:lnTo>
                      <a:pt x="81" y="38"/>
                    </a:lnTo>
                    <a:lnTo>
                      <a:pt x="74" y="25"/>
                    </a:lnTo>
                    <a:lnTo>
                      <a:pt x="70" y="26"/>
                    </a:lnTo>
                    <a:lnTo>
                      <a:pt x="60" y="16"/>
                    </a:lnTo>
                    <a:lnTo>
                      <a:pt x="62" y="7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37" y="16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22" y="1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73">
                <a:extLst>
                  <a:ext uri="{FF2B5EF4-FFF2-40B4-BE49-F238E27FC236}">
                    <a16:creationId xmlns:a16="http://schemas.microsoft.com/office/drawing/2014/main" id="{A3E4F5BD-6BEC-88CC-6832-9D6C856F9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" y="2099"/>
                <a:ext cx="155" cy="148"/>
              </a:xfrm>
              <a:custGeom>
                <a:avLst/>
                <a:gdLst>
                  <a:gd name="T0" fmla="*/ 66 w 155"/>
                  <a:gd name="T1" fmla="*/ 2 h 148"/>
                  <a:gd name="T2" fmla="*/ 49 w 155"/>
                  <a:gd name="T3" fmla="*/ 0 h 148"/>
                  <a:gd name="T4" fmla="*/ 43 w 155"/>
                  <a:gd name="T5" fmla="*/ 2 h 148"/>
                  <a:gd name="T6" fmla="*/ 38 w 155"/>
                  <a:gd name="T7" fmla="*/ 14 h 148"/>
                  <a:gd name="T8" fmla="*/ 30 w 155"/>
                  <a:gd name="T9" fmla="*/ 19 h 148"/>
                  <a:gd name="T10" fmla="*/ 34 w 155"/>
                  <a:gd name="T11" fmla="*/ 32 h 148"/>
                  <a:gd name="T12" fmla="*/ 31 w 155"/>
                  <a:gd name="T13" fmla="*/ 53 h 148"/>
                  <a:gd name="T14" fmla="*/ 0 w 155"/>
                  <a:gd name="T15" fmla="*/ 72 h 148"/>
                  <a:gd name="T16" fmla="*/ 8 w 155"/>
                  <a:gd name="T17" fmla="*/ 93 h 148"/>
                  <a:gd name="T18" fmla="*/ 27 w 155"/>
                  <a:gd name="T19" fmla="*/ 98 h 148"/>
                  <a:gd name="T20" fmla="*/ 51 w 155"/>
                  <a:gd name="T21" fmla="*/ 111 h 148"/>
                  <a:gd name="T22" fmla="*/ 98 w 155"/>
                  <a:gd name="T23" fmla="*/ 146 h 148"/>
                  <a:gd name="T24" fmla="*/ 127 w 155"/>
                  <a:gd name="T25" fmla="*/ 148 h 148"/>
                  <a:gd name="T26" fmla="*/ 136 w 155"/>
                  <a:gd name="T27" fmla="*/ 131 h 148"/>
                  <a:gd name="T28" fmla="*/ 145 w 155"/>
                  <a:gd name="T29" fmla="*/ 132 h 148"/>
                  <a:gd name="T30" fmla="*/ 155 w 155"/>
                  <a:gd name="T31" fmla="*/ 133 h 148"/>
                  <a:gd name="T32" fmla="*/ 145 w 155"/>
                  <a:gd name="T33" fmla="*/ 124 h 148"/>
                  <a:gd name="T34" fmla="*/ 144 w 155"/>
                  <a:gd name="T35" fmla="*/ 114 h 148"/>
                  <a:gd name="T36" fmla="*/ 139 w 155"/>
                  <a:gd name="T37" fmla="*/ 114 h 148"/>
                  <a:gd name="T38" fmla="*/ 140 w 155"/>
                  <a:gd name="T39" fmla="*/ 102 h 148"/>
                  <a:gd name="T40" fmla="*/ 130 w 155"/>
                  <a:gd name="T41" fmla="*/ 88 h 148"/>
                  <a:gd name="T42" fmla="*/ 110 w 155"/>
                  <a:gd name="T43" fmla="*/ 79 h 148"/>
                  <a:gd name="T44" fmla="*/ 97 w 155"/>
                  <a:gd name="T45" fmla="*/ 61 h 148"/>
                  <a:gd name="T46" fmla="*/ 99 w 155"/>
                  <a:gd name="T47" fmla="*/ 47 h 148"/>
                  <a:gd name="T48" fmla="*/ 105 w 155"/>
                  <a:gd name="T49" fmla="*/ 42 h 148"/>
                  <a:gd name="T50" fmla="*/ 102 w 155"/>
                  <a:gd name="T51" fmla="*/ 30 h 148"/>
                  <a:gd name="T52" fmla="*/ 92 w 155"/>
                  <a:gd name="T53" fmla="*/ 25 h 148"/>
                  <a:gd name="T54" fmla="*/ 79 w 155"/>
                  <a:gd name="T55" fmla="*/ 4 h 148"/>
                  <a:gd name="T56" fmla="*/ 79 w 155"/>
                  <a:gd name="T57" fmla="*/ 4 h 148"/>
                  <a:gd name="T58" fmla="*/ 73 w 155"/>
                  <a:gd name="T59" fmla="*/ 7 h 148"/>
                  <a:gd name="T60" fmla="*/ 66 w 155"/>
                  <a:gd name="T61" fmla="*/ 2 h 148"/>
                  <a:gd name="T62" fmla="*/ 66 w 155"/>
                  <a:gd name="T63" fmla="*/ 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5" h="148">
                    <a:moveTo>
                      <a:pt x="66" y="2"/>
                    </a:moveTo>
                    <a:lnTo>
                      <a:pt x="49" y="0"/>
                    </a:lnTo>
                    <a:lnTo>
                      <a:pt x="43" y="2"/>
                    </a:lnTo>
                    <a:lnTo>
                      <a:pt x="38" y="14"/>
                    </a:lnTo>
                    <a:lnTo>
                      <a:pt x="30" y="19"/>
                    </a:lnTo>
                    <a:lnTo>
                      <a:pt x="34" y="32"/>
                    </a:lnTo>
                    <a:lnTo>
                      <a:pt x="31" y="53"/>
                    </a:lnTo>
                    <a:lnTo>
                      <a:pt x="0" y="72"/>
                    </a:lnTo>
                    <a:lnTo>
                      <a:pt x="8" y="93"/>
                    </a:lnTo>
                    <a:lnTo>
                      <a:pt x="27" y="98"/>
                    </a:lnTo>
                    <a:lnTo>
                      <a:pt x="51" y="111"/>
                    </a:lnTo>
                    <a:lnTo>
                      <a:pt x="98" y="146"/>
                    </a:lnTo>
                    <a:lnTo>
                      <a:pt x="127" y="148"/>
                    </a:lnTo>
                    <a:lnTo>
                      <a:pt x="136" y="131"/>
                    </a:lnTo>
                    <a:lnTo>
                      <a:pt x="145" y="132"/>
                    </a:lnTo>
                    <a:lnTo>
                      <a:pt x="155" y="133"/>
                    </a:lnTo>
                    <a:lnTo>
                      <a:pt x="145" y="124"/>
                    </a:lnTo>
                    <a:lnTo>
                      <a:pt x="144" y="114"/>
                    </a:lnTo>
                    <a:lnTo>
                      <a:pt x="139" y="114"/>
                    </a:lnTo>
                    <a:lnTo>
                      <a:pt x="140" y="102"/>
                    </a:lnTo>
                    <a:lnTo>
                      <a:pt x="130" y="88"/>
                    </a:lnTo>
                    <a:lnTo>
                      <a:pt x="110" y="79"/>
                    </a:lnTo>
                    <a:lnTo>
                      <a:pt x="97" y="61"/>
                    </a:lnTo>
                    <a:lnTo>
                      <a:pt x="99" y="47"/>
                    </a:lnTo>
                    <a:lnTo>
                      <a:pt x="105" y="42"/>
                    </a:lnTo>
                    <a:lnTo>
                      <a:pt x="102" y="30"/>
                    </a:lnTo>
                    <a:lnTo>
                      <a:pt x="92" y="25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3" y="7"/>
                    </a:lnTo>
                    <a:lnTo>
                      <a:pt x="66" y="2"/>
                    </a:lnTo>
                    <a:lnTo>
                      <a:pt x="66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74">
                <a:extLst>
                  <a:ext uri="{FF2B5EF4-FFF2-40B4-BE49-F238E27FC236}">
                    <a16:creationId xmlns:a16="http://schemas.microsoft.com/office/drawing/2014/main" id="{B86FDF89-2C0F-DAC5-40AE-8129F63C7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1607"/>
                <a:ext cx="126" cy="47"/>
              </a:xfrm>
              <a:custGeom>
                <a:avLst/>
                <a:gdLst>
                  <a:gd name="T0" fmla="*/ 118 w 126"/>
                  <a:gd name="T1" fmla="*/ 1 h 47"/>
                  <a:gd name="T2" fmla="*/ 98 w 126"/>
                  <a:gd name="T3" fmla="*/ 0 h 47"/>
                  <a:gd name="T4" fmla="*/ 78 w 126"/>
                  <a:gd name="T5" fmla="*/ 8 h 47"/>
                  <a:gd name="T6" fmla="*/ 64 w 126"/>
                  <a:gd name="T7" fmla="*/ 4 h 47"/>
                  <a:gd name="T8" fmla="*/ 44 w 126"/>
                  <a:gd name="T9" fmla="*/ 12 h 47"/>
                  <a:gd name="T10" fmla="*/ 28 w 126"/>
                  <a:gd name="T11" fmla="*/ 2 h 47"/>
                  <a:gd name="T12" fmla="*/ 9 w 126"/>
                  <a:gd name="T13" fmla="*/ 4 h 47"/>
                  <a:gd name="T14" fmla="*/ 0 w 126"/>
                  <a:gd name="T15" fmla="*/ 14 h 47"/>
                  <a:gd name="T16" fmla="*/ 24 w 126"/>
                  <a:gd name="T17" fmla="*/ 18 h 47"/>
                  <a:gd name="T18" fmla="*/ 23 w 126"/>
                  <a:gd name="T19" fmla="*/ 23 h 47"/>
                  <a:gd name="T20" fmla="*/ 2 w 126"/>
                  <a:gd name="T21" fmla="*/ 26 h 47"/>
                  <a:gd name="T22" fmla="*/ 26 w 126"/>
                  <a:gd name="T23" fmla="*/ 33 h 47"/>
                  <a:gd name="T24" fmla="*/ 14 w 126"/>
                  <a:gd name="T25" fmla="*/ 40 h 47"/>
                  <a:gd name="T26" fmla="*/ 46 w 126"/>
                  <a:gd name="T27" fmla="*/ 45 h 47"/>
                  <a:gd name="T28" fmla="*/ 62 w 126"/>
                  <a:gd name="T29" fmla="*/ 47 h 47"/>
                  <a:gd name="T30" fmla="*/ 73 w 126"/>
                  <a:gd name="T31" fmla="*/ 44 h 47"/>
                  <a:gd name="T32" fmla="*/ 109 w 126"/>
                  <a:gd name="T33" fmla="*/ 34 h 47"/>
                  <a:gd name="T34" fmla="*/ 126 w 126"/>
                  <a:gd name="T35" fmla="*/ 22 h 47"/>
                  <a:gd name="T36" fmla="*/ 114 w 126"/>
                  <a:gd name="T37" fmla="*/ 12 h 47"/>
                  <a:gd name="T38" fmla="*/ 118 w 126"/>
                  <a:gd name="T39" fmla="*/ 1 h 47"/>
                  <a:gd name="T40" fmla="*/ 118 w 126"/>
                  <a:gd name="T4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" h="47">
                    <a:moveTo>
                      <a:pt x="118" y="1"/>
                    </a:moveTo>
                    <a:lnTo>
                      <a:pt x="98" y="0"/>
                    </a:lnTo>
                    <a:lnTo>
                      <a:pt x="78" y="8"/>
                    </a:lnTo>
                    <a:lnTo>
                      <a:pt x="64" y="4"/>
                    </a:lnTo>
                    <a:lnTo>
                      <a:pt x="44" y="12"/>
                    </a:lnTo>
                    <a:lnTo>
                      <a:pt x="28" y="2"/>
                    </a:lnTo>
                    <a:lnTo>
                      <a:pt x="9" y="4"/>
                    </a:lnTo>
                    <a:lnTo>
                      <a:pt x="0" y="14"/>
                    </a:lnTo>
                    <a:lnTo>
                      <a:pt x="24" y="18"/>
                    </a:lnTo>
                    <a:lnTo>
                      <a:pt x="23" y="23"/>
                    </a:lnTo>
                    <a:lnTo>
                      <a:pt x="2" y="26"/>
                    </a:lnTo>
                    <a:lnTo>
                      <a:pt x="26" y="33"/>
                    </a:lnTo>
                    <a:lnTo>
                      <a:pt x="14" y="40"/>
                    </a:lnTo>
                    <a:lnTo>
                      <a:pt x="46" y="45"/>
                    </a:lnTo>
                    <a:lnTo>
                      <a:pt x="62" y="47"/>
                    </a:lnTo>
                    <a:lnTo>
                      <a:pt x="73" y="44"/>
                    </a:lnTo>
                    <a:lnTo>
                      <a:pt x="109" y="34"/>
                    </a:lnTo>
                    <a:lnTo>
                      <a:pt x="126" y="22"/>
                    </a:lnTo>
                    <a:lnTo>
                      <a:pt x="114" y="12"/>
                    </a:lnTo>
                    <a:lnTo>
                      <a:pt x="118" y="1"/>
                    </a:lnTo>
                    <a:lnTo>
                      <a:pt x="118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75">
                <a:extLst>
                  <a:ext uri="{FF2B5EF4-FFF2-40B4-BE49-F238E27FC236}">
                    <a16:creationId xmlns:a16="http://schemas.microsoft.com/office/drawing/2014/main" id="{BCFA18F6-7651-EB45-17A4-66B3D763E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" y="2173"/>
                <a:ext cx="21" cy="67"/>
              </a:xfrm>
              <a:custGeom>
                <a:avLst/>
                <a:gdLst>
                  <a:gd name="T0" fmla="*/ 20 w 21"/>
                  <a:gd name="T1" fmla="*/ 0 h 67"/>
                  <a:gd name="T2" fmla="*/ 16 w 21"/>
                  <a:gd name="T3" fmla="*/ 0 h 67"/>
                  <a:gd name="T4" fmla="*/ 15 w 21"/>
                  <a:gd name="T5" fmla="*/ 3 h 67"/>
                  <a:gd name="T6" fmla="*/ 10 w 21"/>
                  <a:gd name="T7" fmla="*/ 3 h 67"/>
                  <a:gd name="T8" fmla="*/ 9 w 21"/>
                  <a:gd name="T9" fmla="*/ 3 h 67"/>
                  <a:gd name="T10" fmla="*/ 8 w 21"/>
                  <a:gd name="T11" fmla="*/ 8 h 67"/>
                  <a:gd name="T12" fmla="*/ 7 w 21"/>
                  <a:gd name="T13" fmla="*/ 21 h 67"/>
                  <a:gd name="T14" fmla="*/ 3 w 21"/>
                  <a:gd name="T15" fmla="*/ 29 h 67"/>
                  <a:gd name="T16" fmla="*/ 4 w 21"/>
                  <a:gd name="T17" fmla="*/ 30 h 67"/>
                  <a:gd name="T18" fmla="*/ 0 w 21"/>
                  <a:gd name="T19" fmla="*/ 36 h 67"/>
                  <a:gd name="T20" fmla="*/ 0 w 21"/>
                  <a:gd name="T21" fmla="*/ 36 h 67"/>
                  <a:gd name="T22" fmla="*/ 11 w 21"/>
                  <a:gd name="T23" fmla="*/ 62 h 67"/>
                  <a:gd name="T24" fmla="*/ 14 w 21"/>
                  <a:gd name="T25" fmla="*/ 67 h 67"/>
                  <a:gd name="T26" fmla="*/ 18 w 21"/>
                  <a:gd name="T27" fmla="*/ 38 h 67"/>
                  <a:gd name="T28" fmla="*/ 17 w 21"/>
                  <a:gd name="T29" fmla="*/ 32 h 67"/>
                  <a:gd name="T30" fmla="*/ 10 w 21"/>
                  <a:gd name="T31" fmla="*/ 34 h 67"/>
                  <a:gd name="T32" fmla="*/ 11 w 21"/>
                  <a:gd name="T33" fmla="*/ 29 h 67"/>
                  <a:gd name="T34" fmla="*/ 14 w 21"/>
                  <a:gd name="T35" fmla="*/ 27 h 67"/>
                  <a:gd name="T36" fmla="*/ 10 w 21"/>
                  <a:gd name="T37" fmla="*/ 25 h 67"/>
                  <a:gd name="T38" fmla="*/ 12 w 21"/>
                  <a:gd name="T39" fmla="*/ 13 h 67"/>
                  <a:gd name="T40" fmla="*/ 18 w 21"/>
                  <a:gd name="T41" fmla="*/ 15 h 67"/>
                  <a:gd name="T42" fmla="*/ 19 w 21"/>
                  <a:gd name="T43" fmla="*/ 9 h 67"/>
                  <a:gd name="T44" fmla="*/ 19 w 21"/>
                  <a:gd name="T45" fmla="*/ 9 h 67"/>
                  <a:gd name="T46" fmla="*/ 21 w 21"/>
                  <a:gd name="T47" fmla="*/ 7 h 67"/>
                  <a:gd name="T48" fmla="*/ 20 w 21"/>
                  <a:gd name="T49" fmla="*/ 0 h 67"/>
                  <a:gd name="T50" fmla="*/ 20 w 21"/>
                  <a:gd name="T5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67">
                    <a:moveTo>
                      <a:pt x="20" y="0"/>
                    </a:moveTo>
                    <a:lnTo>
                      <a:pt x="16" y="0"/>
                    </a:lnTo>
                    <a:lnTo>
                      <a:pt x="15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8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1" y="62"/>
                    </a:lnTo>
                    <a:lnTo>
                      <a:pt x="14" y="67"/>
                    </a:lnTo>
                    <a:lnTo>
                      <a:pt x="18" y="38"/>
                    </a:lnTo>
                    <a:lnTo>
                      <a:pt x="17" y="32"/>
                    </a:lnTo>
                    <a:lnTo>
                      <a:pt x="10" y="34"/>
                    </a:lnTo>
                    <a:lnTo>
                      <a:pt x="11" y="29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12" y="13"/>
                    </a:lnTo>
                    <a:lnTo>
                      <a:pt x="18" y="15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76">
                <a:extLst>
                  <a:ext uri="{FF2B5EF4-FFF2-40B4-BE49-F238E27FC236}">
                    <a16:creationId xmlns:a16="http://schemas.microsoft.com/office/drawing/2014/main" id="{B7091D2F-19BA-A6C9-6E86-9C79CCC69C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9" y="1929"/>
                <a:ext cx="172" cy="184"/>
              </a:xfrm>
              <a:custGeom>
                <a:avLst/>
                <a:gdLst>
                  <a:gd name="T0" fmla="*/ 120 w 172"/>
                  <a:gd name="T1" fmla="*/ 156 h 184"/>
                  <a:gd name="T2" fmla="*/ 88 w 172"/>
                  <a:gd name="T3" fmla="*/ 156 h 184"/>
                  <a:gd name="T4" fmla="*/ 107 w 172"/>
                  <a:gd name="T5" fmla="*/ 175 h 184"/>
                  <a:gd name="T6" fmla="*/ 127 w 172"/>
                  <a:gd name="T7" fmla="*/ 184 h 184"/>
                  <a:gd name="T8" fmla="*/ 127 w 172"/>
                  <a:gd name="T9" fmla="*/ 169 h 184"/>
                  <a:gd name="T10" fmla="*/ 37 w 172"/>
                  <a:gd name="T11" fmla="*/ 102 h 184"/>
                  <a:gd name="T12" fmla="*/ 22 w 172"/>
                  <a:gd name="T13" fmla="*/ 106 h 184"/>
                  <a:gd name="T14" fmla="*/ 27 w 172"/>
                  <a:gd name="T15" fmla="*/ 137 h 184"/>
                  <a:gd name="T16" fmla="*/ 38 w 172"/>
                  <a:gd name="T17" fmla="*/ 136 h 184"/>
                  <a:gd name="T18" fmla="*/ 46 w 172"/>
                  <a:gd name="T19" fmla="*/ 114 h 184"/>
                  <a:gd name="T20" fmla="*/ 37 w 172"/>
                  <a:gd name="T21" fmla="*/ 102 h 184"/>
                  <a:gd name="T22" fmla="*/ 73 w 172"/>
                  <a:gd name="T23" fmla="*/ 0 h 184"/>
                  <a:gd name="T24" fmla="*/ 58 w 172"/>
                  <a:gd name="T25" fmla="*/ 6 h 184"/>
                  <a:gd name="T26" fmla="*/ 49 w 172"/>
                  <a:gd name="T27" fmla="*/ 10 h 184"/>
                  <a:gd name="T28" fmla="*/ 33 w 172"/>
                  <a:gd name="T29" fmla="*/ 12 h 184"/>
                  <a:gd name="T30" fmla="*/ 23 w 172"/>
                  <a:gd name="T31" fmla="*/ 19 h 184"/>
                  <a:gd name="T32" fmla="*/ 13 w 172"/>
                  <a:gd name="T33" fmla="*/ 22 h 184"/>
                  <a:gd name="T34" fmla="*/ 0 w 172"/>
                  <a:gd name="T35" fmla="*/ 19 h 184"/>
                  <a:gd name="T36" fmla="*/ 5 w 172"/>
                  <a:gd name="T37" fmla="*/ 31 h 184"/>
                  <a:gd name="T38" fmla="*/ 4 w 172"/>
                  <a:gd name="T39" fmla="*/ 49 h 184"/>
                  <a:gd name="T40" fmla="*/ 10 w 172"/>
                  <a:gd name="T41" fmla="*/ 59 h 184"/>
                  <a:gd name="T42" fmla="*/ 23 w 172"/>
                  <a:gd name="T43" fmla="*/ 49 h 184"/>
                  <a:gd name="T44" fmla="*/ 42 w 172"/>
                  <a:gd name="T45" fmla="*/ 53 h 184"/>
                  <a:gd name="T46" fmla="*/ 54 w 172"/>
                  <a:gd name="T47" fmla="*/ 72 h 184"/>
                  <a:gd name="T48" fmla="*/ 78 w 172"/>
                  <a:gd name="T49" fmla="*/ 93 h 184"/>
                  <a:gd name="T50" fmla="*/ 101 w 172"/>
                  <a:gd name="T51" fmla="*/ 102 h 184"/>
                  <a:gd name="T52" fmla="*/ 116 w 172"/>
                  <a:gd name="T53" fmla="*/ 112 h 184"/>
                  <a:gd name="T54" fmla="*/ 128 w 172"/>
                  <a:gd name="T55" fmla="*/ 122 h 184"/>
                  <a:gd name="T56" fmla="*/ 139 w 172"/>
                  <a:gd name="T57" fmla="*/ 142 h 184"/>
                  <a:gd name="T58" fmla="*/ 134 w 172"/>
                  <a:gd name="T59" fmla="*/ 155 h 184"/>
                  <a:gd name="T60" fmla="*/ 140 w 172"/>
                  <a:gd name="T61" fmla="*/ 159 h 184"/>
                  <a:gd name="T62" fmla="*/ 153 w 172"/>
                  <a:gd name="T63" fmla="*/ 142 h 184"/>
                  <a:gd name="T64" fmla="*/ 143 w 172"/>
                  <a:gd name="T65" fmla="*/ 126 h 184"/>
                  <a:gd name="T66" fmla="*/ 161 w 172"/>
                  <a:gd name="T67" fmla="*/ 118 h 184"/>
                  <a:gd name="T68" fmla="*/ 172 w 172"/>
                  <a:gd name="T69" fmla="*/ 120 h 184"/>
                  <a:gd name="T70" fmla="*/ 157 w 172"/>
                  <a:gd name="T71" fmla="*/ 107 h 184"/>
                  <a:gd name="T72" fmla="*/ 133 w 172"/>
                  <a:gd name="T73" fmla="*/ 96 h 184"/>
                  <a:gd name="T74" fmla="*/ 133 w 172"/>
                  <a:gd name="T75" fmla="*/ 89 h 184"/>
                  <a:gd name="T76" fmla="*/ 105 w 172"/>
                  <a:gd name="T77" fmla="*/ 75 h 184"/>
                  <a:gd name="T78" fmla="*/ 83 w 172"/>
                  <a:gd name="T79" fmla="*/ 52 h 184"/>
                  <a:gd name="T80" fmla="*/ 79 w 172"/>
                  <a:gd name="T81" fmla="*/ 38 h 184"/>
                  <a:gd name="T82" fmla="*/ 88 w 172"/>
                  <a:gd name="T83" fmla="*/ 24 h 184"/>
                  <a:gd name="T84" fmla="*/ 96 w 172"/>
                  <a:gd name="T85" fmla="*/ 19 h 184"/>
                  <a:gd name="T86" fmla="*/ 77 w 172"/>
                  <a:gd name="T87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184">
                    <a:moveTo>
                      <a:pt x="131" y="154"/>
                    </a:moveTo>
                    <a:lnTo>
                      <a:pt x="120" y="156"/>
                    </a:lnTo>
                    <a:lnTo>
                      <a:pt x="105" y="158"/>
                    </a:lnTo>
                    <a:lnTo>
                      <a:pt x="88" y="156"/>
                    </a:lnTo>
                    <a:lnTo>
                      <a:pt x="86" y="165"/>
                    </a:lnTo>
                    <a:lnTo>
                      <a:pt x="107" y="175"/>
                    </a:lnTo>
                    <a:lnTo>
                      <a:pt x="115" y="177"/>
                    </a:lnTo>
                    <a:lnTo>
                      <a:pt x="127" y="184"/>
                    </a:lnTo>
                    <a:lnTo>
                      <a:pt x="129" y="175"/>
                    </a:lnTo>
                    <a:lnTo>
                      <a:pt x="127" y="169"/>
                    </a:lnTo>
                    <a:lnTo>
                      <a:pt x="131" y="154"/>
                    </a:lnTo>
                    <a:close/>
                    <a:moveTo>
                      <a:pt x="37" y="102"/>
                    </a:moveTo>
                    <a:lnTo>
                      <a:pt x="30" y="107"/>
                    </a:lnTo>
                    <a:lnTo>
                      <a:pt x="22" y="106"/>
                    </a:lnTo>
                    <a:lnTo>
                      <a:pt x="26" y="117"/>
                    </a:lnTo>
                    <a:lnTo>
                      <a:pt x="27" y="137"/>
                    </a:lnTo>
                    <a:lnTo>
                      <a:pt x="33" y="142"/>
                    </a:lnTo>
                    <a:lnTo>
                      <a:pt x="38" y="136"/>
                    </a:lnTo>
                    <a:lnTo>
                      <a:pt x="45" y="137"/>
                    </a:lnTo>
                    <a:lnTo>
                      <a:pt x="46" y="114"/>
                    </a:lnTo>
                    <a:lnTo>
                      <a:pt x="37" y="102"/>
                    </a:lnTo>
                    <a:lnTo>
                      <a:pt x="37" y="102"/>
                    </a:lnTo>
                    <a:close/>
                    <a:moveTo>
                      <a:pt x="77" y="6"/>
                    </a:moveTo>
                    <a:lnTo>
                      <a:pt x="73" y="0"/>
                    </a:lnTo>
                    <a:lnTo>
                      <a:pt x="60" y="3"/>
                    </a:lnTo>
                    <a:lnTo>
                      <a:pt x="58" y="6"/>
                    </a:lnTo>
                    <a:lnTo>
                      <a:pt x="50" y="3"/>
                    </a:lnTo>
                    <a:lnTo>
                      <a:pt x="49" y="10"/>
                    </a:lnTo>
                    <a:lnTo>
                      <a:pt x="43" y="14"/>
                    </a:lnTo>
                    <a:lnTo>
                      <a:pt x="33" y="12"/>
                    </a:lnTo>
                    <a:lnTo>
                      <a:pt x="30" y="19"/>
                    </a:lnTo>
                    <a:lnTo>
                      <a:pt x="23" y="19"/>
                    </a:lnTo>
                    <a:lnTo>
                      <a:pt x="21" y="16"/>
                    </a:lnTo>
                    <a:lnTo>
                      <a:pt x="13" y="22"/>
                    </a:lnTo>
                    <a:lnTo>
                      <a:pt x="7" y="2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0" y="35"/>
                    </a:lnTo>
                    <a:lnTo>
                      <a:pt x="4" y="49"/>
                    </a:lnTo>
                    <a:lnTo>
                      <a:pt x="12" y="52"/>
                    </a:lnTo>
                    <a:lnTo>
                      <a:pt x="10" y="59"/>
                    </a:lnTo>
                    <a:lnTo>
                      <a:pt x="16" y="58"/>
                    </a:lnTo>
                    <a:lnTo>
                      <a:pt x="23" y="49"/>
                    </a:lnTo>
                    <a:lnTo>
                      <a:pt x="30" y="47"/>
                    </a:lnTo>
                    <a:lnTo>
                      <a:pt x="42" y="53"/>
                    </a:lnTo>
                    <a:lnTo>
                      <a:pt x="49" y="55"/>
                    </a:lnTo>
                    <a:lnTo>
                      <a:pt x="54" y="72"/>
                    </a:lnTo>
                    <a:lnTo>
                      <a:pt x="65" y="82"/>
                    </a:lnTo>
                    <a:lnTo>
                      <a:pt x="78" y="93"/>
                    </a:lnTo>
                    <a:lnTo>
                      <a:pt x="90" y="101"/>
                    </a:lnTo>
                    <a:lnTo>
                      <a:pt x="101" y="102"/>
                    </a:lnTo>
                    <a:lnTo>
                      <a:pt x="107" y="109"/>
                    </a:lnTo>
                    <a:lnTo>
                      <a:pt x="116" y="112"/>
                    </a:lnTo>
                    <a:lnTo>
                      <a:pt x="121" y="120"/>
                    </a:lnTo>
                    <a:lnTo>
                      <a:pt x="128" y="122"/>
                    </a:lnTo>
                    <a:lnTo>
                      <a:pt x="133" y="131"/>
                    </a:lnTo>
                    <a:lnTo>
                      <a:pt x="139" y="142"/>
                    </a:lnTo>
                    <a:lnTo>
                      <a:pt x="136" y="145"/>
                    </a:lnTo>
                    <a:lnTo>
                      <a:pt x="134" y="155"/>
                    </a:lnTo>
                    <a:lnTo>
                      <a:pt x="134" y="161"/>
                    </a:lnTo>
                    <a:lnTo>
                      <a:pt x="140" y="159"/>
                    </a:lnTo>
                    <a:lnTo>
                      <a:pt x="147" y="143"/>
                    </a:lnTo>
                    <a:lnTo>
                      <a:pt x="153" y="142"/>
                    </a:lnTo>
                    <a:lnTo>
                      <a:pt x="154" y="133"/>
                    </a:lnTo>
                    <a:lnTo>
                      <a:pt x="143" y="126"/>
                    </a:lnTo>
                    <a:lnTo>
                      <a:pt x="149" y="115"/>
                    </a:lnTo>
                    <a:lnTo>
                      <a:pt x="161" y="118"/>
                    </a:lnTo>
                    <a:lnTo>
                      <a:pt x="170" y="126"/>
                    </a:lnTo>
                    <a:lnTo>
                      <a:pt x="172" y="120"/>
                    </a:lnTo>
                    <a:lnTo>
                      <a:pt x="170" y="117"/>
                    </a:lnTo>
                    <a:lnTo>
                      <a:pt x="157" y="107"/>
                    </a:lnTo>
                    <a:lnTo>
                      <a:pt x="146" y="103"/>
                    </a:lnTo>
                    <a:lnTo>
                      <a:pt x="133" y="96"/>
                    </a:lnTo>
                    <a:lnTo>
                      <a:pt x="137" y="93"/>
                    </a:lnTo>
                    <a:lnTo>
                      <a:pt x="133" y="89"/>
                    </a:lnTo>
                    <a:lnTo>
                      <a:pt x="121" y="89"/>
                    </a:lnTo>
                    <a:lnTo>
                      <a:pt x="105" y="75"/>
                    </a:lnTo>
                    <a:lnTo>
                      <a:pt x="97" y="61"/>
                    </a:lnTo>
                    <a:lnTo>
                      <a:pt x="83" y="52"/>
                    </a:lnTo>
                    <a:lnTo>
                      <a:pt x="77" y="43"/>
                    </a:lnTo>
                    <a:lnTo>
                      <a:pt x="79" y="38"/>
                    </a:lnTo>
                    <a:lnTo>
                      <a:pt x="78" y="30"/>
                    </a:lnTo>
                    <a:lnTo>
                      <a:pt x="88" y="24"/>
                    </a:lnTo>
                    <a:lnTo>
                      <a:pt x="100" y="26"/>
                    </a:lnTo>
                    <a:lnTo>
                      <a:pt x="96" y="19"/>
                    </a:lnTo>
                    <a:lnTo>
                      <a:pt x="97" y="10"/>
                    </a:lnTo>
                    <a:lnTo>
                      <a:pt x="77" y="6"/>
                    </a:lnTo>
                    <a:lnTo>
                      <a:pt x="77" y="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77">
                <a:extLst>
                  <a:ext uri="{FF2B5EF4-FFF2-40B4-BE49-F238E27FC236}">
                    <a16:creationId xmlns:a16="http://schemas.microsoft.com/office/drawing/2014/main" id="{8CE14A73-D441-3E39-3B76-5C65E92B0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2435"/>
                <a:ext cx="32" cy="14"/>
              </a:xfrm>
              <a:custGeom>
                <a:avLst/>
                <a:gdLst>
                  <a:gd name="T0" fmla="*/ 22 w 32"/>
                  <a:gd name="T1" fmla="*/ 12 h 14"/>
                  <a:gd name="T2" fmla="*/ 32 w 32"/>
                  <a:gd name="T3" fmla="*/ 12 h 14"/>
                  <a:gd name="T4" fmla="*/ 30 w 32"/>
                  <a:gd name="T5" fmla="*/ 6 h 14"/>
                  <a:gd name="T6" fmla="*/ 22 w 32"/>
                  <a:gd name="T7" fmla="*/ 2 h 14"/>
                  <a:gd name="T8" fmla="*/ 13 w 32"/>
                  <a:gd name="T9" fmla="*/ 0 h 14"/>
                  <a:gd name="T10" fmla="*/ 9 w 32"/>
                  <a:gd name="T11" fmla="*/ 0 h 14"/>
                  <a:gd name="T12" fmla="*/ 2 w 32"/>
                  <a:gd name="T13" fmla="*/ 1 h 14"/>
                  <a:gd name="T14" fmla="*/ 0 w 32"/>
                  <a:gd name="T15" fmla="*/ 5 h 14"/>
                  <a:gd name="T16" fmla="*/ 8 w 32"/>
                  <a:gd name="T17" fmla="*/ 12 h 14"/>
                  <a:gd name="T18" fmla="*/ 17 w 32"/>
                  <a:gd name="T19" fmla="*/ 14 h 14"/>
                  <a:gd name="T20" fmla="*/ 22 w 32"/>
                  <a:gd name="T21" fmla="*/ 12 h 14"/>
                  <a:gd name="T22" fmla="*/ 22 w 32"/>
                  <a:gd name="T2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4">
                    <a:moveTo>
                      <a:pt x="22" y="12"/>
                    </a:moveTo>
                    <a:lnTo>
                      <a:pt x="32" y="12"/>
                    </a:lnTo>
                    <a:lnTo>
                      <a:pt x="30" y="6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8" y="12"/>
                    </a:lnTo>
                    <a:lnTo>
                      <a:pt x="17" y="14"/>
                    </a:lnTo>
                    <a:lnTo>
                      <a:pt x="22" y="12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78">
                <a:extLst>
                  <a:ext uri="{FF2B5EF4-FFF2-40B4-BE49-F238E27FC236}">
                    <a16:creationId xmlns:a16="http://schemas.microsoft.com/office/drawing/2014/main" id="{54F01F74-C153-F904-B004-DBA754DC0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71"/>
                <a:ext cx="58" cy="74"/>
              </a:xfrm>
              <a:custGeom>
                <a:avLst/>
                <a:gdLst>
                  <a:gd name="T0" fmla="*/ 58 w 58"/>
                  <a:gd name="T1" fmla="*/ 21 h 74"/>
                  <a:gd name="T2" fmla="*/ 50 w 58"/>
                  <a:gd name="T3" fmla="*/ 0 h 74"/>
                  <a:gd name="T4" fmla="*/ 23 w 58"/>
                  <a:gd name="T5" fmla="*/ 18 h 74"/>
                  <a:gd name="T6" fmla="*/ 5 w 58"/>
                  <a:gd name="T7" fmla="*/ 11 h 74"/>
                  <a:gd name="T8" fmla="*/ 4 w 58"/>
                  <a:gd name="T9" fmla="*/ 17 h 74"/>
                  <a:gd name="T10" fmla="*/ 4 w 58"/>
                  <a:gd name="T11" fmla="*/ 28 h 74"/>
                  <a:gd name="T12" fmla="*/ 3 w 58"/>
                  <a:gd name="T13" fmla="*/ 34 h 74"/>
                  <a:gd name="T14" fmla="*/ 4 w 58"/>
                  <a:gd name="T15" fmla="*/ 40 h 74"/>
                  <a:gd name="T16" fmla="*/ 0 w 58"/>
                  <a:gd name="T17" fmla="*/ 69 h 74"/>
                  <a:gd name="T18" fmla="*/ 0 w 58"/>
                  <a:gd name="T19" fmla="*/ 72 h 74"/>
                  <a:gd name="T20" fmla="*/ 17 w 58"/>
                  <a:gd name="T21" fmla="*/ 74 h 74"/>
                  <a:gd name="T22" fmla="*/ 23 w 58"/>
                  <a:gd name="T23" fmla="*/ 69 h 74"/>
                  <a:gd name="T24" fmla="*/ 26 w 58"/>
                  <a:gd name="T25" fmla="*/ 62 h 74"/>
                  <a:gd name="T26" fmla="*/ 37 w 58"/>
                  <a:gd name="T27" fmla="*/ 60 h 74"/>
                  <a:gd name="T28" fmla="*/ 39 w 58"/>
                  <a:gd name="T29" fmla="*/ 53 h 74"/>
                  <a:gd name="T30" fmla="*/ 44 w 58"/>
                  <a:gd name="T31" fmla="*/ 51 h 74"/>
                  <a:gd name="T32" fmla="*/ 27 w 58"/>
                  <a:gd name="T33" fmla="*/ 33 h 74"/>
                  <a:gd name="T34" fmla="*/ 56 w 58"/>
                  <a:gd name="T35" fmla="*/ 24 h 74"/>
                  <a:gd name="T36" fmla="*/ 58 w 58"/>
                  <a:gd name="T37" fmla="*/ 21 h 74"/>
                  <a:gd name="T38" fmla="*/ 58 w 58"/>
                  <a:gd name="T39" fmla="*/ 2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74">
                    <a:moveTo>
                      <a:pt x="58" y="21"/>
                    </a:moveTo>
                    <a:lnTo>
                      <a:pt x="50" y="0"/>
                    </a:lnTo>
                    <a:lnTo>
                      <a:pt x="23" y="1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4" y="28"/>
                    </a:lnTo>
                    <a:lnTo>
                      <a:pt x="3" y="34"/>
                    </a:lnTo>
                    <a:lnTo>
                      <a:pt x="4" y="40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17" y="74"/>
                    </a:lnTo>
                    <a:lnTo>
                      <a:pt x="23" y="69"/>
                    </a:lnTo>
                    <a:lnTo>
                      <a:pt x="26" y="62"/>
                    </a:lnTo>
                    <a:lnTo>
                      <a:pt x="37" y="60"/>
                    </a:lnTo>
                    <a:lnTo>
                      <a:pt x="39" y="53"/>
                    </a:lnTo>
                    <a:lnTo>
                      <a:pt x="44" y="51"/>
                    </a:lnTo>
                    <a:lnTo>
                      <a:pt x="27" y="33"/>
                    </a:lnTo>
                    <a:lnTo>
                      <a:pt x="56" y="24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79">
                <a:extLst>
                  <a:ext uri="{FF2B5EF4-FFF2-40B4-BE49-F238E27FC236}">
                    <a16:creationId xmlns:a16="http://schemas.microsoft.com/office/drawing/2014/main" id="{4EEFD0EE-3929-C010-1E7B-ADE8C97036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15" y="1956"/>
                <a:ext cx="148" cy="257"/>
              </a:xfrm>
              <a:custGeom>
                <a:avLst/>
                <a:gdLst>
                  <a:gd name="T0" fmla="*/ 58 w 148"/>
                  <a:gd name="T1" fmla="*/ 197 h 257"/>
                  <a:gd name="T2" fmla="*/ 46 w 148"/>
                  <a:gd name="T3" fmla="*/ 203 h 257"/>
                  <a:gd name="T4" fmla="*/ 46 w 148"/>
                  <a:gd name="T5" fmla="*/ 222 h 257"/>
                  <a:gd name="T6" fmla="*/ 57 w 148"/>
                  <a:gd name="T7" fmla="*/ 217 h 257"/>
                  <a:gd name="T8" fmla="*/ 72 w 148"/>
                  <a:gd name="T9" fmla="*/ 218 h 257"/>
                  <a:gd name="T10" fmla="*/ 71 w 148"/>
                  <a:gd name="T11" fmla="*/ 201 h 257"/>
                  <a:gd name="T12" fmla="*/ 140 w 148"/>
                  <a:gd name="T13" fmla="*/ 147 h 257"/>
                  <a:gd name="T14" fmla="*/ 133 w 148"/>
                  <a:gd name="T15" fmla="*/ 110 h 257"/>
                  <a:gd name="T16" fmla="*/ 103 w 148"/>
                  <a:gd name="T17" fmla="*/ 71 h 257"/>
                  <a:gd name="T18" fmla="*/ 89 w 148"/>
                  <a:gd name="T19" fmla="*/ 86 h 257"/>
                  <a:gd name="T20" fmla="*/ 107 w 148"/>
                  <a:gd name="T21" fmla="*/ 128 h 257"/>
                  <a:gd name="T22" fmla="*/ 89 w 148"/>
                  <a:gd name="T23" fmla="*/ 153 h 257"/>
                  <a:gd name="T24" fmla="*/ 75 w 148"/>
                  <a:gd name="T25" fmla="*/ 176 h 257"/>
                  <a:gd name="T26" fmla="*/ 30 w 148"/>
                  <a:gd name="T27" fmla="*/ 178 h 257"/>
                  <a:gd name="T28" fmla="*/ 14 w 148"/>
                  <a:gd name="T29" fmla="*/ 200 h 257"/>
                  <a:gd name="T30" fmla="*/ 0 w 148"/>
                  <a:gd name="T31" fmla="*/ 217 h 257"/>
                  <a:gd name="T32" fmla="*/ 22 w 148"/>
                  <a:gd name="T33" fmla="*/ 233 h 257"/>
                  <a:gd name="T34" fmla="*/ 35 w 148"/>
                  <a:gd name="T35" fmla="*/ 257 h 257"/>
                  <a:gd name="T36" fmla="*/ 39 w 148"/>
                  <a:gd name="T37" fmla="*/ 219 h 257"/>
                  <a:gd name="T38" fmla="*/ 36 w 148"/>
                  <a:gd name="T39" fmla="*/ 206 h 257"/>
                  <a:gd name="T40" fmla="*/ 74 w 148"/>
                  <a:gd name="T41" fmla="*/ 193 h 257"/>
                  <a:gd name="T42" fmla="*/ 93 w 148"/>
                  <a:gd name="T43" fmla="*/ 213 h 257"/>
                  <a:gd name="T44" fmla="*/ 131 w 148"/>
                  <a:gd name="T45" fmla="*/ 192 h 257"/>
                  <a:gd name="T46" fmla="*/ 148 w 148"/>
                  <a:gd name="T47" fmla="*/ 171 h 257"/>
                  <a:gd name="T48" fmla="*/ 140 w 148"/>
                  <a:gd name="T49" fmla="*/ 147 h 257"/>
                  <a:gd name="T50" fmla="*/ 106 w 148"/>
                  <a:gd name="T51" fmla="*/ 24 h 257"/>
                  <a:gd name="T52" fmla="*/ 63 w 148"/>
                  <a:gd name="T53" fmla="*/ 0 h 257"/>
                  <a:gd name="T54" fmla="*/ 79 w 148"/>
                  <a:gd name="T55" fmla="*/ 37 h 257"/>
                  <a:gd name="T56" fmla="*/ 67 w 148"/>
                  <a:gd name="T57" fmla="*/ 51 h 257"/>
                  <a:gd name="T58" fmla="*/ 96 w 148"/>
                  <a:gd name="T59" fmla="*/ 69 h 257"/>
                  <a:gd name="T60" fmla="*/ 121 w 148"/>
                  <a:gd name="T61" fmla="*/ 61 h 257"/>
                  <a:gd name="T62" fmla="*/ 140 w 148"/>
                  <a:gd name="T63" fmla="*/ 39 h 257"/>
                  <a:gd name="T64" fmla="*/ 119 w 148"/>
                  <a:gd name="T65" fmla="*/ 27 h 257"/>
                  <a:gd name="T66" fmla="*/ 106 w 148"/>
                  <a:gd name="T67" fmla="*/ 24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8" h="257">
                    <a:moveTo>
                      <a:pt x="71" y="201"/>
                    </a:moveTo>
                    <a:lnTo>
                      <a:pt x="58" y="197"/>
                    </a:lnTo>
                    <a:lnTo>
                      <a:pt x="56" y="205"/>
                    </a:lnTo>
                    <a:lnTo>
                      <a:pt x="46" y="203"/>
                    </a:lnTo>
                    <a:lnTo>
                      <a:pt x="42" y="213"/>
                    </a:lnTo>
                    <a:lnTo>
                      <a:pt x="46" y="222"/>
                    </a:lnTo>
                    <a:lnTo>
                      <a:pt x="58" y="226"/>
                    </a:lnTo>
                    <a:lnTo>
                      <a:pt x="57" y="217"/>
                    </a:lnTo>
                    <a:lnTo>
                      <a:pt x="63" y="213"/>
                    </a:lnTo>
                    <a:lnTo>
                      <a:pt x="72" y="218"/>
                    </a:lnTo>
                    <a:lnTo>
                      <a:pt x="75" y="207"/>
                    </a:lnTo>
                    <a:lnTo>
                      <a:pt x="71" y="201"/>
                    </a:lnTo>
                    <a:lnTo>
                      <a:pt x="71" y="201"/>
                    </a:lnTo>
                    <a:close/>
                    <a:moveTo>
                      <a:pt x="140" y="147"/>
                    </a:moveTo>
                    <a:lnTo>
                      <a:pt x="129" y="129"/>
                    </a:lnTo>
                    <a:lnTo>
                      <a:pt x="133" y="110"/>
                    </a:lnTo>
                    <a:lnTo>
                      <a:pt x="125" y="96"/>
                    </a:lnTo>
                    <a:lnTo>
                      <a:pt x="103" y="71"/>
                    </a:lnTo>
                    <a:lnTo>
                      <a:pt x="89" y="75"/>
                    </a:lnTo>
                    <a:lnTo>
                      <a:pt x="89" y="86"/>
                    </a:lnTo>
                    <a:lnTo>
                      <a:pt x="104" y="106"/>
                    </a:lnTo>
                    <a:lnTo>
                      <a:pt x="107" y="128"/>
                    </a:lnTo>
                    <a:lnTo>
                      <a:pt x="102" y="135"/>
                    </a:lnTo>
                    <a:lnTo>
                      <a:pt x="89" y="153"/>
                    </a:lnTo>
                    <a:lnTo>
                      <a:pt x="75" y="144"/>
                    </a:lnTo>
                    <a:lnTo>
                      <a:pt x="75" y="176"/>
                    </a:lnTo>
                    <a:lnTo>
                      <a:pt x="58" y="173"/>
                    </a:lnTo>
                    <a:lnTo>
                      <a:pt x="30" y="178"/>
                    </a:lnTo>
                    <a:lnTo>
                      <a:pt x="26" y="190"/>
                    </a:lnTo>
                    <a:lnTo>
                      <a:pt x="14" y="200"/>
                    </a:lnTo>
                    <a:lnTo>
                      <a:pt x="12" y="211"/>
                    </a:lnTo>
                    <a:lnTo>
                      <a:pt x="0" y="217"/>
                    </a:lnTo>
                    <a:lnTo>
                      <a:pt x="11" y="229"/>
                    </a:lnTo>
                    <a:lnTo>
                      <a:pt x="22" y="233"/>
                    </a:lnTo>
                    <a:lnTo>
                      <a:pt x="25" y="250"/>
                    </a:lnTo>
                    <a:lnTo>
                      <a:pt x="35" y="257"/>
                    </a:lnTo>
                    <a:lnTo>
                      <a:pt x="42" y="249"/>
                    </a:lnTo>
                    <a:lnTo>
                      <a:pt x="39" y="219"/>
                    </a:lnTo>
                    <a:lnTo>
                      <a:pt x="19" y="206"/>
                    </a:lnTo>
                    <a:lnTo>
                      <a:pt x="36" y="206"/>
                    </a:lnTo>
                    <a:lnTo>
                      <a:pt x="50" y="197"/>
                    </a:lnTo>
                    <a:lnTo>
                      <a:pt x="74" y="193"/>
                    </a:lnTo>
                    <a:lnTo>
                      <a:pt x="81" y="207"/>
                    </a:lnTo>
                    <a:lnTo>
                      <a:pt x="93" y="213"/>
                    </a:lnTo>
                    <a:lnTo>
                      <a:pt x="106" y="193"/>
                    </a:lnTo>
                    <a:lnTo>
                      <a:pt x="131" y="192"/>
                    </a:lnTo>
                    <a:lnTo>
                      <a:pt x="147" y="183"/>
                    </a:lnTo>
                    <a:lnTo>
                      <a:pt x="148" y="171"/>
                    </a:lnTo>
                    <a:lnTo>
                      <a:pt x="141" y="162"/>
                    </a:lnTo>
                    <a:lnTo>
                      <a:pt x="140" y="147"/>
                    </a:lnTo>
                    <a:lnTo>
                      <a:pt x="140" y="147"/>
                    </a:lnTo>
                    <a:close/>
                    <a:moveTo>
                      <a:pt x="106" y="24"/>
                    </a:moveTo>
                    <a:lnTo>
                      <a:pt x="91" y="18"/>
                    </a:lnTo>
                    <a:lnTo>
                      <a:pt x="63" y="0"/>
                    </a:lnTo>
                    <a:lnTo>
                      <a:pt x="68" y="13"/>
                    </a:lnTo>
                    <a:lnTo>
                      <a:pt x="79" y="37"/>
                    </a:lnTo>
                    <a:lnTo>
                      <a:pt x="65" y="38"/>
                    </a:lnTo>
                    <a:lnTo>
                      <a:pt x="67" y="51"/>
                    </a:lnTo>
                    <a:lnTo>
                      <a:pt x="79" y="69"/>
                    </a:lnTo>
                    <a:lnTo>
                      <a:pt x="96" y="69"/>
                    </a:lnTo>
                    <a:lnTo>
                      <a:pt x="91" y="49"/>
                    </a:lnTo>
                    <a:lnTo>
                      <a:pt x="121" y="61"/>
                    </a:lnTo>
                    <a:lnTo>
                      <a:pt x="123" y="44"/>
                    </a:lnTo>
                    <a:lnTo>
                      <a:pt x="140" y="39"/>
                    </a:lnTo>
                    <a:lnTo>
                      <a:pt x="123" y="20"/>
                    </a:lnTo>
                    <a:lnTo>
                      <a:pt x="119" y="27"/>
                    </a:lnTo>
                    <a:lnTo>
                      <a:pt x="106" y="24"/>
                    </a:lnTo>
                    <a:lnTo>
                      <a:pt x="106" y="2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80">
                <a:extLst>
                  <a:ext uri="{FF2B5EF4-FFF2-40B4-BE49-F238E27FC236}">
                    <a16:creationId xmlns:a16="http://schemas.microsoft.com/office/drawing/2014/main" id="{7908C5DE-E8C5-C98E-1E31-A25724E2E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1787"/>
                <a:ext cx="558" cy="253"/>
              </a:xfrm>
              <a:custGeom>
                <a:avLst/>
                <a:gdLst>
                  <a:gd name="T0" fmla="*/ 263 w 558"/>
                  <a:gd name="T1" fmla="*/ 0 h 253"/>
                  <a:gd name="T2" fmla="*/ 225 w 558"/>
                  <a:gd name="T3" fmla="*/ 13 h 253"/>
                  <a:gd name="T4" fmla="*/ 173 w 558"/>
                  <a:gd name="T5" fmla="*/ 23 h 253"/>
                  <a:gd name="T6" fmla="*/ 183 w 558"/>
                  <a:gd name="T7" fmla="*/ 41 h 253"/>
                  <a:gd name="T8" fmla="*/ 176 w 558"/>
                  <a:gd name="T9" fmla="*/ 50 h 253"/>
                  <a:gd name="T10" fmla="*/ 193 w 558"/>
                  <a:gd name="T11" fmla="*/ 70 h 253"/>
                  <a:gd name="T12" fmla="*/ 172 w 558"/>
                  <a:gd name="T13" fmla="*/ 77 h 253"/>
                  <a:gd name="T14" fmla="*/ 150 w 558"/>
                  <a:gd name="T15" fmla="*/ 73 h 253"/>
                  <a:gd name="T16" fmla="*/ 116 w 558"/>
                  <a:gd name="T17" fmla="*/ 81 h 253"/>
                  <a:gd name="T18" fmla="*/ 65 w 558"/>
                  <a:gd name="T19" fmla="*/ 62 h 253"/>
                  <a:gd name="T20" fmla="*/ 21 w 558"/>
                  <a:gd name="T21" fmla="*/ 81 h 253"/>
                  <a:gd name="T22" fmla="*/ 6 w 558"/>
                  <a:gd name="T23" fmla="*/ 84 h 253"/>
                  <a:gd name="T24" fmla="*/ 5 w 558"/>
                  <a:gd name="T25" fmla="*/ 106 h 253"/>
                  <a:gd name="T26" fmla="*/ 15 w 558"/>
                  <a:gd name="T27" fmla="*/ 131 h 253"/>
                  <a:gd name="T28" fmla="*/ 37 w 558"/>
                  <a:gd name="T29" fmla="*/ 143 h 253"/>
                  <a:gd name="T30" fmla="*/ 46 w 558"/>
                  <a:gd name="T31" fmla="*/ 154 h 253"/>
                  <a:gd name="T32" fmla="*/ 72 w 558"/>
                  <a:gd name="T33" fmla="*/ 143 h 253"/>
                  <a:gd name="T34" fmla="*/ 99 w 558"/>
                  <a:gd name="T35" fmla="*/ 146 h 253"/>
                  <a:gd name="T36" fmla="*/ 106 w 558"/>
                  <a:gd name="T37" fmla="*/ 174 h 253"/>
                  <a:gd name="T38" fmla="*/ 81 w 558"/>
                  <a:gd name="T39" fmla="*/ 174 h 253"/>
                  <a:gd name="T40" fmla="*/ 70 w 558"/>
                  <a:gd name="T41" fmla="*/ 185 h 253"/>
                  <a:gd name="T42" fmla="*/ 81 w 558"/>
                  <a:gd name="T43" fmla="*/ 195 h 253"/>
                  <a:gd name="T44" fmla="*/ 109 w 558"/>
                  <a:gd name="T45" fmla="*/ 217 h 253"/>
                  <a:gd name="T46" fmla="*/ 111 w 558"/>
                  <a:gd name="T47" fmla="*/ 229 h 253"/>
                  <a:gd name="T48" fmla="*/ 118 w 558"/>
                  <a:gd name="T49" fmla="*/ 228 h 253"/>
                  <a:gd name="T50" fmla="*/ 144 w 558"/>
                  <a:gd name="T51" fmla="*/ 229 h 253"/>
                  <a:gd name="T52" fmla="*/ 165 w 558"/>
                  <a:gd name="T53" fmla="*/ 242 h 253"/>
                  <a:gd name="T54" fmla="*/ 181 w 558"/>
                  <a:gd name="T55" fmla="*/ 168 h 253"/>
                  <a:gd name="T56" fmla="*/ 209 w 558"/>
                  <a:gd name="T57" fmla="*/ 182 h 253"/>
                  <a:gd name="T58" fmla="*/ 241 w 558"/>
                  <a:gd name="T59" fmla="*/ 204 h 253"/>
                  <a:gd name="T60" fmla="*/ 281 w 558"/>
                  <a:gd name="T61" fmla="*/ 200 h 253"/>
                  <a:gd name="T62" fmla="*/ 306 w 558"/>
                  <a:gd name="T63" fmla="*/ 230 h 253"/>
                  <a:gd name="T64" fmla="*/ 321 w 558"/>
                  <a:gd name="T65" fmla="*/ 245 h 253"/>
                  <a:gd name="T66" fmla="*/ 345 w 558"/>
                  <a:gd name="T67" fmla="*/ 253 h 253"/>
                  <a:gd name="T68" fmla="*/ 353 w 558"/>
                  <a:gd name="T69" fmla="*/ 240 h 253"/>
                  <a:gd name="T70" fmla="*/ 375 w 558"/>
                  <a:gd name="T71" fmla="*/ 225 h 253"/>
                  <a:gd name="T72" fmla="*/ 385 w 558"/>
                  <a:gd name="T73" fmla="*/ 215 h 253"/>
                  <a:gd name="T74" fmla="*/ 409 w 558"/>
                  <a:gd name="T75" fmla="*/ 211 h 253"/>
                  <a:gd name="T76" fmla="*/ 439 w 558"/>
                  <a:gd name="T77" fmla="*/ 215 h 253"/>
                  <a:gd name="T78" fmla="*/ 467 w 558"/>
                  <a:gd name="T79" fmla="*/ 214 h 253"/>
                  <a:gd name="T80" fmla="*/ 498 w 558"/>
                  <a:gd name="T81" fmla="*/ 221 h 253"/>
                  <a:gd name="T82" fmla="*/ 503 w 558"/>
                  <a:gd name="T83" fmla="*/ 214 h 253"/>
                  <a:gd name="T84" fmla="*/ 487 w 558"/>
                  <a:gd name="T85" fmla="*/ 180 h 253"/>
                  <a:gd name="T86" fmla="*/ 518 w 558"/>
                  <a:gd name="T87" fmla="*/ 169 h 253"/>
                  <a:gd name="T88" fmla="*/ 545 w 558"/>
                  <a:gd name="T89" fmla="*/ 144 h 253"/>
                  <a:gd name="T90" fmla="*/ 542 w 558"/>
                  <a:gd name="T91" fmla="*/ 119 h 253"/>
                  <a:gd name="T92" fmla="*/ 558 w 558"/>
                  <a:gd name="T93" fmla="*/ 105 h 253"/>
                  <a:gd name="T94" fmla="*/ 529 w 558"/>
                  <a:gd name="T95" fmla="*/ 97 h 253"/>
                  <a:gd name="T96" fmla="*/ 509 w 558"/>
                  <a:gd name="T97" fmla="*/ 87 h 253"/>
                  <a:gd name="T98" fmla="*/ 488 w 558"/>
                  <a:gd name="T99" fmla="*/ 73 h 253"/>
                  <a:gd name="T100" fmla="*/ 448 w 558"/>
                  <a:gd name="T101" fmla="*/ 68 h 253"/>
                  <a:gd name="T102" fmla="*/ 394 w 558"/>
                  <a:gd name="T103" fmla="*/ 34 h 253"/>
                  <a:gd name="T104" fmla="*/ 373 w 558"/>
                  <a:gd name="T105" fmla="*/ 15 h 253"/>
                  <a:gd name="T106" fmla="*/ 335 w 558"/>
                  <a:gd name="T107" fmla="*/ 32 h 253"/>
                  <a:gd name="T108" fmla="*/ 313 w 558"/>
                  <a:gd name="T109" fmla="*/ 17 h 253"/>
                  <a:gd name="T110" fmla="*/ 288 w 558"/>
                  <a:gd name="T111" fmla="*/ 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8" h="253">
                    <a:moveTo>
                      <a:pt x="288" y="3"/>
                    </a:moveTo>
                    <a:lnTo>
                      <a:pt x="263" y="0"/>
                    </a:lnTo>
                    <a:lnTo>
                      <a:pt x="255" y="7"/>
                    </a:lnTo>
                    <a:lnTo>
                      <a:pt x="225" y="13"/>
                    </a:lnTo>
                    <a:lnTo>
                      <a:pt x="220" y="17"/>
                    </a:lnTo>
                    <a:lnTo>
                      <a:pt x="173" y="23"/>
                    </a:lnTo>
                    <a:lnTo>
                      <a:pt x="169" y="29"/>
                    </a:lnTo>
                    <a:lnTo>
                      <a:pt x="183" y="41"/>
                    </a:lnTo>
                    <a:lnTo>
                      <a:pt x="172" y="45"/>
                    </a:lnTo>
                    <a:lnTo>
                      <a:pt x="176" y="50"/>
                    </a:lnTo>
                    <a:lnTo>
                      <a:pt x="166" y="58"/>
                    </a:lnTo>
                    <a:lnTo>
                      <a:pt x="193" y="70"/>
                    </a:lnTo>
                    <a:lnTo>
                      <a:pt x="192" y="78"/>
                    </a:lnTo>
                    <a:lnTo>
                      <a:pt x="172" y="77"/>
                    </a:lnTo>
                    <a:lnTo>
                      <a:pt x="170" y="82"/>
                    </a:lnTo>
                    <a:lnTo>
                      <a:pt x="150" y="73"/>
                    </a:lnTo>
                    <a:lnTo>
                      <a:pt x="128" y="74"/>
                    </a:lnTo>
                    <a:lnTo>
                      <a:pt x="116" y="81"/>
                    </a:lnTo>
                    <a:lnTo>
                      <a:pt x="98" y="74"/>
                    </a:lnTo>
                    <a:lnTo>
                      <a:pt x="65" y="62"/>
                    </a:lnTo>
                    <a:lnTo>
                      <a:pt x="44" y="63"/>
                    </a:lnTo>
                    <a:lnTo>
                      <a:pt x="21" y="81"/>
                    </a:lnTo>
                    <a:lnTo>
                      <a:pt x="23" y="94"/>
                    </a:lnTo>
                    <a:lnTo>
                      <a:pt x="6" y="84"/>
                    </a:lnTo>
                    <a:lnTo>
                      <a:pt x="0" y="103"/>
                    </a:lnTo>
                    <a:lnTo>
                      <a:pt x="5" y="106"/>
                    </a:lnTo>
                    <a:lnTo>
                      <a:pt x="0" y="119"/>
                    </a:lnTo>
                    <a:lnTo>
                      <a:pt x="15" y="131"/>
                    </a:lnTo>
                    <a:lnTo>
                      <a:pt x="25" y="131"/>
                    </a:lnTo>
                    <a:lnTo>
                      <a:pt x="37" y="143"/>
                    </a:lnTo>
                    <a:lnTo>
                      <a:pt x="37" y="151"/>
                    </a:lnTo>
                    <a:lnTo>
                      <a:pt x="46" y="154"/>
                    </a:lnTo>
                    <a:lnTo>
                      <a:pt x="58" y="150"/>
                    </a:lnTo>
                    <a:lnTo>
                      <a:pt x="72" y="143"/>
                    </a:lnTo>
                    <a:lnTo>
                      <a:pt x="85" y="147"/>
                    </a:lnTo>
                    <a:lnTo>
                      <a:pt x="99" y="146"/>
                    </a:lnTo>
                    <a:lnTo>
                      <a:pt x="104" y="157"/>
                    </a:lnTo>
                    <a:lnTo>
                      <a:pt x="106" y="174"/>
                    </a:lnTo>
                    <a:lnTo>
                      <a:pt x="93" y="171"/>
                    </a:lnTo>
                    <a:lnTo>
                      <a:pt x="81" y="174"/>
                    </a:lnTo>
                    <a:lnTo>
                      <a:pt x="84" y="187"/>
                    </a:lnTo>
                    <a:lnTo>
                      <a:pt x="70" y="185"/>
                    </a:lnTo>
                    <a:lnTo>
                      <a:pt x="72" y="191"/>
                    </a:lnTo>
                    <a:lnTo>
                      <a:pt x="81" y="195"/>
                    </a:lnTo>
                    <a:lnTo>
                      <a:pt x="91" y="210"/>
                    </a:lnTo>
                    <a:lnTo>
                      <a:pt x="109" y="217"/>
                    </a:lnTo>
                    <a:lnTo>
                      <a:pt x="113" y="222"/>
                    </a:lnTo>
                    <a:lnTo>
                      <a:pt x="111" y="229"/>
                    </a:lnTo>
                    <a:lnTo>
                      <a:pt x="113" y="233"/>
                    </a:lnTo>
                    <a:lnTo>
                      <a:pt x="118" y="228"/>
                    </a:lnTo>
                    <a:lnTo>
                      <a:pt x="134" y="224"/>
                    </a:lnTo>
                    <a:lnTo>
                      <a:pt x="144" y="229"/>
                    </a:lnTo>
                    <a:lnTo>
                      <a:pt x="158" y="243"/>
                    </a:lnTo>
                    <a:lnTo>
                      <a:pt x="165" y="242"/>
                    </a:lnTo>
                    <a:lnTo>
                      <a:pt x="148" y="178"/>
                    </a:lnTo>
                    <a:lnTo>
                      <a:pt x="181" y="168"/>
                    </a:lnTo>
                    <a:lnTo>
                      <a:pt x="184" y="170"/>
                    </a:lnTo>
                    <a:lnTo>
                      <a:pt x="209" y="182"/>
                    </a:lnTo>
                    <a:lnTo>
                      <a:pt x="223" y="189"/>
                    </a:lnTo>
                    <a:lnTo>
                      <a:pt x="241" y="204"/>
                    </a:lnTo>
                    <a:lnTo>
                      <a:pt x="257" y="201"/>
                    </a:lnTo>
                    <a:lnTo>
                      <a:pt x="281" y="200"/>
                    </a:lnTo>
                    <a:lnTo>
                      <a:pt x="302" y="212"/>
                    </a:lnTo>
                    <a:lnTo>
                      <a:pt x="306" y="230"/>
                    </a:lnTo>
                    <a:lnTo>
                      <a:pt x="313" y="231"/>
                    </a:lnTo>
                    <a:lnTo>
                      <a:pt x="321" y="245"/>
                    </a:lnTo>
                    <a:lnTo>
                      <a:pt x="339" y="245"/>
                    </a:lnTo>
                    <a:lnTo>
                      <a:pt x="345" y="253"/>
                    </a:lnTo>
                    <a:lnTo>
                      <a:pt x="351" y="253"/>
                    </a:lnTo>
                    <a:lnTo>
                      <a:pt x="353" y="240"/>
                    </a:lnTo>
                    <a:lnTo>
                      <a:pt x="368" y="228"/>
                    </a:lnTo>
                    <a:lnTo>
                      <a:pt x="375" y="225"/>
                    </a:lnTo>
                    <a:lnTo>
                      <a:pt x="376" y="218"/>
                    </a:lnTo>
                    <a:lnTo>
                      <a:pt x="385" y="215"/>
                    </a:lnTo>
                    <a:lnTo>
                      <a:pt x="410" y="221"/>
                    </a:lnTo>
                    <a:lnTo>
                      <a:pt x="409" y="211"/>
                    </a:lnTo>
                    <a:lnTo>
                      <a:pt x="416" y="208"/>
                    </a:lnTo>
                    <a:lnTo>
                      <a:pt x="439" y="215"/>
                    </a:lnTo>
                    <a:lnTo>
                      <a:pt x="443" y="213"/>
                    </a:lnTo>
                    <a:lnTo>
                      <a:pt x="467" y="214"/>
                    </a:lnTo>
                    <a:lnTo>
                      <a:pt x="489" y="215"/>
                    </a:lnTo>
                    <a:lnTo>
                      <a:pt x="498" y="221"/>
                    </a:lnTo>
                    <a:lnTo>
                      <a:pt x="508" y="224"/>
                    </a:lnTo>
                    <a:lnTo>
                      <a:pt x="503" y="214"/>
                    </a:lnTo>
                    <a:lnTo>
                      <a:pt x="512" y="210"/>
                    </a:lnTo>
                    <a:lnTo>
                      <a:pt x="487" y="180"/>
                    </a:lnTo>
                    <a:lnTo>
                      <a:pt x="512" y="173"/>
                    </a:lnTo>
                    <a:lnTo>
                      <a:pt x="518" y="169"/>
                    </a:lnTo>
                    <a:lnTo>
                      <a:pt x="515" y="138"/>
                    </a:lnTo>
                    <a:lnTo>
                      <a:pt x="545" y="144"/>
                    </a:lnTo>
                    <a:lnTo>
                      <a:pt x="549" y="136"/>
                    </a:lnTo>
                    <a:lnTo>
                      <a:pt x="542" y="119"/>
                    </a:lnTo>
                    <a:lnTo>
                      <a:pt x="553" y="117"/>
                    </a:lnTo>
                    <a:lnTo>
                      <a:pt x="558" y="105"/>
                    </a:lnTo>
                    <a:lnTo>
                      <a:pt x="546" y="94"/>
                    </a:lnTo>
                    <a:lnTo>
                      <a:pt x="529" y="97"/>
                    </a:lnTo>
                    <a:lnTo>
                      <a:pt x="520" y="89"/>
                    </a:lnTo>
                    <a:lnTo>
                      <a:pt x="509" y="87"/>
                    </a:lnTo>
                    <a:lnTo>
                      <a:pt x="498" y="76"/>
                    </a:lnTo>
                    <a:lnTo>
                      <a:pt x="488" y="73"/>
                    </a:lnTo>
                    <a:lnTo>
                      <a:pt x="471" y="78"/>
                    </a:lnTo>
                    <a:lnTo>
                      <a:pt x="448" y="68"/>
                    </a:lnTo>
                    <a:lnTo>
                      <a:pt x="445" y="77"/>
                    </a:lnTo>
                    <a:lnTo>
                      <a:pt x="394" y="34"/>
                    </a:lnTo>
                    <a:lnTo>
                      <a:pt x="371" y="20"/>
                    </a:lnTo>
                    <a:lnTo>
                      <a:pt x="373" y="15"/>
                    </a:lnTo>
                    <a:lnTo>
                      <a:pt x="348" y="31"/>
                    </a:lnTo>
                    <a:lnTo>
                      <a:pt x="335" y="32"/>
                    </a:lnTo>
                    <a:lnTo>
                      <a:pt x="332" y="23"/>
                    </a:lnTo>
                    <a:lnTo>
                      <a:pt x="313" y="17"/>
                    </a:lnTo>
                    <a:lnTo>
                      <a:pt x="300" y="21"/>
                    </a:lnTo>
                    <a:lnTo>
                      <a:pt x="288" y="3"/>
                    </a:lnTo>
                    <a:lnTo>
                      <a:pt x="288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81">
                <a:extLst>
                  <a:ext uri="{FF2B5EF4-FFF2-40B4-BE49-F238E27FC236}">
                    <a16:creationId xmlns:a16="http://schemas.microsoft.com/office/drawing/2014/main" id="{C5E03785-3999-EF57-E67D-A65A83B47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2666"/>
                <a:ext cx="125" cy="182"/>
              </a:xfrm>
              <a:custGeom>
                <a:avLst/>
                <a:gdLst>
                  <a:gd name="T0" fmla="*/ 125 w 125"/>
                  <a:gd name="T1" fmla="*/ 29 h 182"/>
                  <a:gd name="T2" fmla="*/ 114 w 125"/>
                  <a:gd name="T3" fmla="*/ 29 h 182"/>
                  <a:gd name="T4" fmla="*/ 108 w 125"/>
                  <a:gd name="T5" fmla="*/ 22 h 182"/>
                  <a:gd name="T6" fmla="*/ 94 w 125"/>
                  <a:gd name="T7" fmla="*/ 30 h 182"/>
                  <a:gd name="T8" fmla="*/ 89 w 125"/>
                  <a:gd name="T9" fmla="*/ 38 h 182"/>
                  <a:gd name="T10" fmla="*/ 78 w 125"/>
                  <a:gd name="T11" fmla="*/ 36 h 182"/>
                  <a:gd name="T12" fmla="*/ 75 w 125"/>
                  <a:gd name="T13" fmla="*/ 34 h 182"/>
                  <a:gd name="T14" fmla="*/ 71 w 125"/>
                  <a:gd name="T15" fmla="*/ 34 h 182"/>
                  <a:gd name="T16" fmla="*/ 66 w 125"/>
                  <a:gd name="T17" fmla="*/ 34 h 182"/>
                  <a:gd name="T18" fmla="*/ 46 w 125"/>
                  <a:gd name="T19" fmla="*/ 20 h 182"/>
                  <a:gd name="T20" fmla="*/ 35 w 125"/>
                  <a:gd name="T21" fmla="*/ 20 h 182"/>
                  <a:gd name="T22" fmla="*/ 30 w 125"/>
                  <a:gd name="T23" fmla="*/ 13 h 182"/>
                  <a:gd name="T24" fmla="*/ 30 w 125"/>
                  <a:gd name="T25" fmla="*/ 4 h 182"/>
                  <a:gd name="T26" fmla="*/ 21 w 125"/>
                  <a:gd name="T27" fmla="*/ 0 h 182"/>
                  <a:gd name="T28" fmla="*/ 11 w 125"/>
                  <a:gd name="T29" fmla="*/ 12 h 182"/>
                  <a:gd name="T30" fmla="*/ 1 w 125"/>
                  <a:gd name="T31" fmla="*/ 22 h 182"/>
                  <a:gd name="T32" fmla="*/ 9 w 125"/>
                  <a:gd name="T33" fmla="*/ 35 h 182"/>
                  <a:gd name="T34" fmla="*/ 11 w 125"/>
                  <a:gd name="T35" fmla="*/ 44 h 182"/>
                  <a:gd name="T36" fmla="*/ 18 w 125"/>
                  <a:gd name="T37" fmla="*/ 64 h 182"/>
                  <a:gd name="T38" fmla="*/ 12 w 125"/>
                  <a:gd name="T39" fmla="*/ 78 h 182"/>
                  <a:gd name="T40" fmla="*/ 5 w 125"/>
                  <a:gd name="T41" fmla="*/ 89 h 182"/>
                  <a:gd name="T42" fmla="*/ 0 w 125"/>
                  <a:gd name="T43" fmla="*/ 96 h 182"/>
                  <a:gd name="T44" fmla="*/ 0 w 125"/>
                  <a:gd name="T45" fmla="*/ 97 h 182"/>
                  <a:gd name="T46" fmla="*/ 4 w 125"/>
                  <a:gd name="T47" fmla="*/ 104 h 182"/>
                  <a:gd name="T48" fmla="*/ 3 w 125"/>
                  <a:gd name="T49" fmla="*/ 117 h 182"/>
                  <a:gd name="T50" fmla="*/ 60 w 125"/>
                  <a:gd name="T51" fmla="*/ 154 h 182"/>
                  <a:gd name="T52" fmla="*/ 61 w 125"/>
                  <a:gd name="T53" fmla="*/ 164 h 182"/>
                  <a:gd name="T54" fmla="*/ 83 w 125"/>
                  <a:gd name="T55" fmla="*/ 182 h 182"/>
                  <a:gd name="T56" fmla="*/ 89 w 125"/>
                  <a:gd name="T57" fmla="*/ 175 h 182"/>
                  <a:gd name="T58" fmla="*/ 93 w 125"/>
                  <a:gd name="T59" fmla="*/ 164 h 182"/>
                  <a:gd name="T60" fmla="*/ 98 w 125"/>
                  <a:gd name="T61" fmla="*/ 157 h 182"/>
                  <a:gd name="T62" fmla="*/ 101 w 125"/>
                  <a:gd name="T63" fmla="*/ 144 h 182"/>
                  <a:gd name="T64" fmla="*/ 106 w 125"/>
                  <a:gd name="T65" fmla="*/ 143 h 182"/>
                  <a:gd name="T66" fmla="*/ 110 w 125"/>
                  <a:gd name="T67" fmla="*/ 136 h 182"/>
                  <a:gd name="T68" fmla="*/ 121 w 125"/>
                  <a:gd name="T69" fmla="*/ 129 h 182"/>
                  <a:gd name="T70" fmla="*/ 112 w 125"/>
                  <a:gd name="T71" fmla="*/ 113 h 182"/>
                  <a:gd name="T72" fmla="*/ 112 w 125"/>
                  <a:gd name="T73" fmla="*/ 49 h 182"/>
                  <a:gd name="T74" fmla="*/ 125 w 125"/>
                  <a:gd name="T75" fmla="*/ 29 h 182"/>
                  <a:gd name="T76" fmla="*/ 125 w 125"/>
                  <a:gd name="T77" fmla="*/ 2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5" h="182">
                    <a:moveTo>
                      <a:pt x="125" y="29"/>
                    </a:moveTo>
                    <a:lnTo>
                      <a:pt x="114" y="29"/>
                    </a:lnTo>
                    <a:lnTo>
                      <a:pt x="108" y="22"/>
                    </a:lnTo>
                    <a:lnTo>
                      <a:pt x="94" y="30"/>
                    </a:lnTo>
                    <a:lnTo>
                      <a:pt x="89" y="38"/>
                    </a:lnTo>
                    <a:lnTo>
                      <a:pt x="78" y="36"/>
                    </a:lnTo>
                    <a:lnTo>
                      <a:pt x="75" y="34"/>
                    </a:lnTo>
                    <a:lnTo>
                      <a:pt x="71" y="34"/>
                    </a:lnTo>
                    <a:lnTo>
                      <a:pt x="66" y="34"/>
                    </a:lnTo>
                    <a:lnTo>
                      <a:pt x="46" y="20"/>
                    </a:lnTo>
                    <a:lnTo>
                      <a:pt x="35" y="20"/>
                    </a:lnTo>
                    <a:lnTo>
                      <a:pt x="30" y="13"/>
                    </a:lnTo>
                    <a:lnTo>
                      <a:pt x="30" y="4"/>
                    </a:lnTo>
                    <a:lnTo>
                      <a:pt x="21" y="0"/>
                    </a:lnTo>
                    <a:lnTo>
                      <a:pt x="11" y="12"/>
                    </a:lnTo>
                    <a:lnTo>
                      <a:pt x="1" y="22"/>
                    </a:lnTo>
                    <a:lnTo>
                      <a:pt x="9" y="35"/>
                    </a:lnTo>
                    <a:lnTo>
                      <a:pt x="11" y="44"/>
                    </a:lnTo>
                    <a:lnTo>
                      <a:pt x="18" y="64"/>
                    </a:lnTo>
                    <a:lnTo>
                      <a:pt x="12" y="78"/>
                    </a:lnTo>
                    <a:lnTo>
                      <a:pt x="5" y="89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4" y="104"/>
                    </a:lnTo>
                    <a:lnTo>
                      <a:pt x="3" y="117"/>
                    </a:lnTo>
                    <a:lnTo>
                      <a:pt x="60" y="154"/>
                    </a:lnTo>
                    <a:lnTo>
                      <a:pt x="61" y="164"/>
                    </a:lnTo>
                    <a:lnTo>
                      <a:pt x="83" y="182"/>
                    </a:lnTo>
                    <a:lnTo>
                      <a:pt x="89" y="175"/>
                    </a:lnTo>
                    <a:lnTo>
                      <a:pt x="93" y="164"/>
                    </a:lnTo>
                    <a:lnTo>
                      <a:pt x="98" y="157"/>
                    </a:lnTo>
                    <a:lnTo>
                      <a:pt x="101" y="144"/>
                    </a:lnTo>
                    <a:lnTo>
                      <a:pt x="106" y="143"/>
                    </a:lnTo>
                    <a:lnTo>
                      <a:pt x="110" y="136"/>
                    </a:lnTo>
                    <a:lnTo>
                      <a:pt x="121" y="129"/>
                    </a:lnTo>
                    <a:lnTo>
                      <a:pt x="112" y="113"/>
                    </a:lnTo>
                    <a:lnTo>
                      <a:pt x="112" y="49"/>
                    </a:lnTo>
                    <a:lnTo>
                      <a:pt x="125" y="29"/>
                    </a:lnTo>
                    <a:lnTo>
                      <a:pt x="125" y="2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82">
                <a:extLst>
                  <a:ext uri="{FF2B5EF4-FFF2-40B4-BE49-F238E27FC236}">
                    <a16:creationId xmlns:a16="http://schemas.microsoft.com/office/drawing/2014/main" id="{16EC7672-D7B3-D2B4-1D41-DB5812E41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" y="1995"/>
                <a:ext cx="141" cy="69"/>
              </a:xfrm>
              <a:custGeom>
                <a:avLst/>
                <a:gdLst>
                  <a:gd name="T0" fmla="*/ 141 w 141"/>
                  <a:gd name="T1" fmla="*/ 16 h 69"/>
                  <a:gd name="T2" fmla="*/ 131 w 141"/>
                  <a:gd name="T3" fmla="*/ 13 h 69"/>
                  <a:gd name="T4" fmla="*/ 122 w 141"/>
                  <a:gd name="T5" fmla="*/ 7 h 69"/>
                  <a:gd name="T6" fmla="*/ 100 w 141"/>
                  <a:gd name="T7" fmla="*/ 6 h 69"/>
                  <a:gd name="T8" fmla="*/ 76 w 141"/>
                  <a:gd name="T9" fmla="*/ 5 h 69"/>
                  <a:gd name="T10" fmla="*/ 72 w 141"/>
                  <a:gd name="T11" fmla="*/ 7 h 69"/>
                  <a:gd name="T12" fmla="*/ 49 w 141"/>
                  <a:gd name="T13" fmla="*/ 0 h 69"/>
                  <a:gd name="T14" fmla="*/ 42 w 141"/>
                  <a:gd name="T15" fmla="*/ 3 h 69"/>
                  <a:gd name="T16" fmla="*/ 43 w 141"/>
                  <a:gd name="T17" fmla="*/ 13 h 69"/>
                  <a:gd name="T18" fmla="*/ 18 w 141"/>
                  <a:gd name="T19" fmla="*/ 7 h 69"/>
                  <a:gd name="T20" fmla="*/ 9 w 141"/>
                  <a:gd name="T21" fmla="*/ 10 h 69"/>
                  <a:gd name="T22" fmla="*/ 8 w 141"/>
                  <a:gd name="T23" fmla="*/ 17 h 69"/>
                  <a:gd name="T24" fmla="*/ 13 w 141"/>
                  <a:gd name="T25" fmla="*/ 19 h 69"/>
                  <a:gd name="T26" fmla="*/ 5 w 141"/>
                  <a:gd name="T27" fmla="*/ 30 h 69"/>
                  <a:gd name="T28" fmla="*/ 17 w 141"/>
                  <a:gd name="T29" fmla="*/ 37 h 69"/>
                  <a:gd name="T30" fmla="*/ 26 w 141"/>
                  <a:gd name="T31" fmla="*/ 32 h 69"/>
                  <a:gd name="T32" fmla="*/ 47 w 141"/>
                  <a:gd name="T33" fmla="*/ 41 h 69"/>
                  <a:gd name="T34" fmla="*/ 32 w 141"/>
                  <a:gd name="T35" fmla="*/ 54 h 69"/>
                  <a:gd name="T36" fmla="*/ 20 w 141"/>
                  <a:gd name="T37" fmla="*/ 53 h 69"/>
                  <a:gd name="T38" fmla="*/ 17 w 141"/>
                  <a:gd name="T39" fmla="*/ 58 h 69"/>
                  <a:gd name="T40" fmla="*/ 0 w 141"/>
                  <a:gd name="T41" fmla="*/ 55 h 69"/>
                  <a:gd name="T42" fmla="*/ 2 w 141"/>
                  <a:gd name="T43" fmla="*/ 65 h 69"/>
                  <a:gd name="T44" fmla="*/ 17 w 141"/>
                  <a:gd name="T45" fmla="*/ 64 h 69"/>
                  <a:gd name="T46" fmla="*/ 37 w 141"/>
                  <a:gd name="T47" fmla="*/ 69 h 69"/>
                  <a:gd name="T48" fmla="*/ 63 w 141"/>
                  <a:gd name="T49" fmla="*/ 67 h 69"/>
                  <a:gd name="T50" fmla="*/ 66 w 141"/>
                  <a:gd name="T51" fmla="*/ 63 h 69"/>
                  <a:gd name="T52" fmla="*/ 63 w 141"/>
                  <a:gd name="T53" fmla="*/ 59 h 69"/>
                  <a:gd name="T54" fmla="*/ 74 w 141"/>
                  <a:gd name="T55" fmla="*/ 51 h 69"/>
                  <a:gd name="T56" fmla="*/ 83 w 141"/>
                  <a:gd name="T57" fmla="*/ 47 h 69"/>
                  <a:gd name="T58" fmla="*/ 99 w 141"/>
                  <a:gd name="T59" fmla="*/ 49 h 69"/>
                  <a:gd name="T60" fmla="*/ 100 w 141"/>
                  <a:gd name="T61" fmla="*/ 38 h 69"/>
                  <a:gd name="T62" fmla="*/ 119 w 141"/>
                  <a:gd name="T63" fmla="*/ 36 h 69"/>
                  <a:gd name="T64" fmla="*/ 121 w 141"/>
                  <a:gd name="T65" fmla="*/ 30 h 69"/>
                  <a:gd name="T66" fmla="*/ 140 w 141"/>
                  <a:gd name="T67" fmla="*/ 20 h 69"/>
                  <a:gd name="T68" fmla="*/ 141 w 141"/>
                  <a:gd name="T69" fmla="*/ 16 h 69"/>
                  <a:gd name="T70" fmla="*/ 141 w 141"/>
                  <a:gd name="T71" fmla="*/ 1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1" h="69">
                    <a:moveTo>
                      <a:pt x="141" y="16"/>
                    </a:moveTo>
                    <a:lnTo>
                      <a:pt x="131" y="13"/>
                    </a:lnTo>
                    <a:lnTo>
                      <a:pt x="122" y="7"/>
                    </a:lnTo>
                    <a:lnTo>
                      <a:pt x="100" y="6"/>
                    </a:lnTo>
                    <a:lnTo>
                      <a:pt x="76" y="5"/>
                    </a:lnTo>
                    <a:lnTo>
                      <a:pt x="72" y="7"/>
                    </a:lnTo>
                    <a:lnTo>
                      <a:pt x="49" y="0"/>
                    </a:lnTo>
                    <a:lnTo>
                      <a:pt x="42" y="3"/>
                    </a:lnTo>
                    <a:lnTo>
                      <a:pt x="43" y="13"/>
                    </a:lnTo>
                    <a:lnTo>
                      <a:pt x="18" y="7"/>
                    </a:lnTo>
                    <a:lnTo>
                      <a:pt x="9" y="10"/>
                    </a:lnTo>
                    <a:lnTo>
                      <a:pt x="8" y="17"/>
                    </a:lnTo>
                    <a:lnTo>
                      <a:pt x="13" y="19"/>
                    </a:lnTo>
                    <a:lnTo>
                      <a:pt x="5" y="30"/>
                    </a:lnTo>
                    <a:lnTo>
                      <a:pt x="17" y="37"/>
                    </a:lnTo>
                    <a:lnTo>
                      <a:pt x="26" y="32"/>
                    </a:lnTo>
                    <a:lnTo>
                      <a:pt x="47" y="41"/>
                    </a:lnTo>
                    <a:lnTo>
                      <a:pt x="32" y="54"/>
                    </a:lnTo>
                    <a:lnTo>
                      <a:pt x="20" y="53"/>
                    </a:lnTo>
                    <a:lnTo>
                      <a:pt x="17" y="58"/>
                    </a:lnTo>
                    <a:lnTo>
                      <a:pt x="0" y="55"/>
                    </a:lnTo>
                    <a:lnTo>
                      <a:pt x="2" y="65"/>
                    </a:lnTo>
                    <a:lnTo>
                      <a:pt x="17" y="64"/>
                    </a:lnTo>
                    <a:lnTo>
                      <a:pt x="37" y="69"/>
                    </a:lnTo>
                    <a:lnTo>
                      <a:pt x="63" y="67"/>
                    </a:lnTo>
                    <a:lnTo>
                      <a:pt x="66" y="63"/>
                    </a:lnTo>
                    <a:lnTo>
                      <a:pt x="63" y="59"/>
                    </a:lnTo>
                    <a:lnTo>
                      <a:pt x="74" y="51"/>
                    </a:lnTo>
                    <a:lnTo>
                      <a:pt x="83" y="47"/>
                    </a:lnTo>
                    <a:lnTo>
                      <a:pt x="99" y="49"/>
                    </a:lnTo>
                    <a:lnTo>
                      <a:pt x="100" y="38"/>
                    </a:lnTo>
                    <a:lnTo>
                      <a:pt x="119" y="36"/>
                    </a:lnTo>
                    <a:lnTo>
                      <a:pt x="121" y="30"/>
                    </a:lnTo>
                    <a:lnTo>
                      <a:pt x="140" y="20"/>
                    </a:lnTo>
                    <a:lnTo>
                      <a:pt x="141" y="16"/>
                    </a:lnTo>
                    <a:lnTo>
                      <a:pt x="141" y="1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83">
                <a:extLst>
                  <a:ext uri="{FF2B5EF4-FFF2-40B4-BE49-F238E27FC236}">
                    <a16:creationId xmlns:a16="http://schemas.microsoft.com/office/drawing/2014/main" id="{11868E99-F227-2AEA-A8C8-E57D61F8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" y="2505"/>
                <a:ext cx="82" cy="73"/>
              </a:xfrm>
              <a:custGeom>
                <a:avLst/>
                <a:gdLst>
                  <a:gd name="T0" fmla="*/ 77 w 82"/>
                  <a:gd name="T1" fmla="*/ 7 h 73"/>
                  <a:gd name="T2" fmla="*/ 62 w 82"/>
                  <a:gd name="T3" fmla="*/ 0 h 73"/>
                  <a:gd name="T4" fmla="*/ 56 w 82"/>
                  <a:gd name="T5" fmla="*/ 12 h 73"/>
                  <a:gd name="T6" fmla="*/ 43 w 82"/>
                  <a:gd name="T7" fmla="*/ 6 h 73"/>
                  <a:gd name="T8" fmla="*/ 28 w 82"/>
                  <a:gd name="T9" fmla="*/ 3 h 73"/>
                  <a:gd name="T10" fmla="*/ 8 w 82"/>
                  <a:gd name="T11" fmla="*/ 7 h 73"/>
                  <a:gd name="T12" fmla="*/ 0 w 82"/>
                  <a:gd name="T13" fmla="*/ 21 h 73"/>
                  <a:gd name="T14" fmla="*/ 6 w 82"/>
                  <a:gd name="T15" fmla="*/ 42 h 73"/>
                  <a:gd name="T16" fmla="*/ 15 w 82"/>
                  <a:gd name="T17" fmla="*/ 61 h 73"/>
                  <a:gd name="T18" fmla="*/ 23 w 82"/>
                  <a:gd name="T19" fmla="*/ 70 h 73"/>
                  <a:gd name="T20" fmla="*/ 35 w 82"/>
                  <a:gd name="T21" fmla="*/ 73 h 73"/>
                  <a:gd name="T22" fmla="*/ 49 w 82"/>
                  <a:gd name="T23" fmla="*/ 66 h 73"/>
                  <a:gd name="T24" fmla="*/ 65 w 82"/>
                  <a:gd name="T25" fmla="*/ 65 h 73"/>
                  <a:gd name="T26" fmla="*/ 57 w 82"/>
                  <a:gd name="T27" fmla="*/ 53 h 73"/>
                  <a:gd name="T28" fmla="*/ 82 w 82"/>
                  <a:gd name="T29" fmla="*/ 40 h 73"/>
                  <a:gd name="T30" fmla="*/ 81 w 82"/>
                  <a:gd name="T31" fmla="*/ 18 h 73"/>
                  <a:gd name="T32" fmla="*/ 77 w 82"/>
                  <a:gd name="T33" fmla="*/ 7 h 73"/>
                  <a:gd name="T34" fmla="*/ 77 w 82"/>
                  <a:gd name="T35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73">
                    <a:moveTo>
                      <a:pt x="77" y="7"/>
                    </a:moveTo>
                    <a:lnTo>
                      <a:pt x="62" y="0"/>
                    </a:lnTo>
                    <a:lnTo>
                      <a:pt x="56" y="12"/>
                    </a:lnTo>
                    <a:lnTo>
                      <a:pt x="43" y="6"/>
                    </a:lnTo>
                    <a:lnTo>
                      <a:pt x="28" y="3"/>
                    </a:lnTo>
                    <a:lnTo>
                      <a:pt x="8" y="7"/>
                    </a:lnTo>
                    <a:lnTo>
                      <a:pt x="0" y="21"/>
                    </a:lnTo>
                    <a:lnTo>
                      <a:pt x="6" y="42"/>
                    </a:lnTo>
                    <a:lnTo>
                      <a:pt x="15" y="61"/>
                    </a:lnTo>
                    <a:lnTo>
                      <a:pt x="23" y="70"/>
                    </a:lnTo>
                    <a:lnTo>
                      <a:pt x="35" y="73"/>
                    </a:lnTo>
                    <a:lnTo>
                      <a:pt x="49" y="66"/>
                    </a:lnTo>
                    <a:lnTo>
                      <a:pt x="65" y="65"/>
                    </a:lnTo>
                    <a:lnTo>
                      <a:pt x="57" y="53"/>
                    </a:lnTo>
                    <a:lnTo>
                      <a:pt x="82" y="40"/>
                    </a:lnTo>
                    <a:lnTo>
                      <a:pt x="81" y="18"/>
                    </a:lnTo>
                    <a:lnTo>
                      <a:pt x="77" y="7"/>
                    </a:lnTo>
                    <a:lnTo>
                      <a:pt x="77" y="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84">
                <a:extLst>
                  <a:ext uri="{FF2B5EF4-FFF2-40B4-BE49-F238E27FC236}">
                    <a16:creationId xmlns:a16="http://schemas.microsoft.com/office/drawing/2014/main" id="{D795C019-5A9F-B608-995D-8FF0A60F9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1" y="2076"/>
                <a:ext cx="67" cy="77"/>
              </a:xfrm>
              <a:custGeom>
                <a:avLst/>
                <a:gdLst>
                  <a:gd name="T0" fmla="*/ 0 w 67"/>
                  <a:gd name="T1" fmla="*/ 16 h 77"/>
                  <a:gd name="T2" fmla="*/ 18 w 67"/>
                  <a:gd name="T3" fmla="*/ 32 h 77"/>
                  <a:gd name="T4" fmla="*/ 8 w 67"/>
                  <a:gd name="T5" fmla="*/ 35 h 77"/>
                  <a:gd name="T6" fmla="*/ 23 w 67"/>
                  <a:gd name="T7" fmla="*/ 53 h 77"/>
                  <a:gd name="T8" fmla="*/ 26 w 67"/>
                  <a:gd name="T9" fmla="*/ 67 h 77"/>
                  <a:gd name="T10" fmla="*/ 32 w 67"/>
                  <a:gd name="T11" fmla="*/ 77 h 77"/>
                  <a:gd name="T12" fmla="*/ 45 w 67"/>
                  <a:gd name="T13" fmla="*/ 76 h 77"/>
                  <a:gd name="T14" fmla="*/ 54 w 67"/>
                  <a:gd name="T15" fmla="*/ 68 h 77"/>
                  <a:gd name="T16" fmla="*/ 66 w 67"/>
                  <a:gd name="T17" fmla="*/ 65 h 77"/>
                  <a:gd name="T18" fmla="*/ 67 w 67"/>
                  <a:gd name="T19" fmla="*/ 55 h 77"/>
                  <a:gd name="T20" fmla="*/ 57 w 67"/>
                  <a:gd name="T21" fmla="*/ 34 h 77"/>
                  <a:gd name="T22" fmla="*/ 48 w 67"/>
                  <a:gd name="T23" fmla="*/ 22 h 77"/>
                  <a:gd name="T24" fmla="*/ 25 w 67"/>
                  <a:gd name="T25" fmla="*/ 0 h 77"/>
                  <a:gd name="T26" fmla="*/ 25 w 67"/>
                  <a:gd name="T27" fmla="*/ 5 h 77"/>
                  <a:gd name="T28" fmla="*/ 19 w 67"/>
                  <a:gd name="T29" fmla="*/ 6 h 77"/>
                  <a:gd name="T30" fmla="*/ 10 w 67"/>
                  <a:gd name="T31" fmla="*/ 7 h 77"/>
                  <a:gd name="T32" fmla="*/ 7 w 67"/>
                  <a:gd name="T33" fmla="*/ 15 h 77"/>
                  <a:gd name="T34" fmla="*/ 1 w 67"/>
                  <a:gd name="T35" fmla="*/ 14 h 77"/>
                  <a:gd name="T36" fmla="*/ 0 w 67"/>
                  <a:gd name="T37" fmla="*/ 16 h 77"/>
                  <a:gd name="T38" fmla="*/ 0 w 67"/>
                  <a:gd name="T39" fmla="*/ 1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77">
                    <a:moveTo>
                      <a:pt x="0" y="16"/>
                    </a:moveTo>
                    <a:lnTo>
                      <a:pt x="18" y="32"/>
                    </a:lnTo>
                    <a:lnTo>
                      <a:pt x="8" y="35"/>
                    </a:lnTo>
                    <a:lnTo>
                      <a:pt x="23" y="53"/>
                    </a:lnTo>
                    <a:lnTo>
                      <a:pt x="26" y="67"/>
                    </a:lnTo>
                    <a:lnTo>
                      <a:pt x="32" y="77"/>
                    </a:lnTo>
                    <a:lnTo>
                      <a:pt x="45" y="76"/>
                    </a:lnTo>
                    <a:lnTo>
                      <a:pt x="54" y="68"/>
                    </a:lnTo>
                    <a:lnTo>
                      <a:pt x="66" y="65"/>
                    </a:lnTo>
                    <a:lnTo>
                      <a:pt x="67" y="55"/>
                    </a:lnTo>
                    <a:lnTo>
                      <a:pt x="57" y="34"/>
                    </a:lnTo>
                    <a:lnTo>
                      <a:pt x="48" y="22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19" y="6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85">
                <a:extLst>
                  <a:ext uri="{FF2B5EF4-FFF2-40B4-BE49-F238E27FC236}">
                    <a16:creationId xmlns:a16="http://schemas.microsoft.com/office/drawing/2014/main" id="{1261292B-F98E-D266-E635-56ACF5D2F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" y="2230"/>
                <a:ext cx="28" cy="27"/>
              </a:xfrm>
              <a:custGeom>
                <a:avLst/>
                <a:gdLst>
                  <a:gd name="T0" fmla="*/ 18 w 28"/>
                  <a:gd name="T1" fmla="*/ 1 h 27"/>
                  <a:gd name="T2" fmla="*/ 9 w 28"/>
                  <a:gd name="T3" fmla="*/ 0 h 27"/>
                  <a:gd name="T4" fmla="*/ 0 w 28"/>
                  <a:gd name="T5" fmla="*/ 17 h 27"/>
                  <a:gd name="T6" fmla="*/ 13 w 28"/>
                  <a:gd name="T7" fmla="*/ 18 h 27"/>
                  <a:gd name="T8" fmla="*/ 18 w 28"/>
                  <a:gd name="T9" fmla="*/ 27 h 27"/>
                  <a:gd name="T10" fmla="*/ 28 w 28"/>
                  <a:gd name="T11" fmla="*/ 27 h 27"/>
                  <a:gd name="T12" fmla="*/ 22 w 28"/>
                  <a:gd name="T13" fmla="*/ 13 h 27"/>
                  <a:gd name="T14" fmla="*/ 23 w 28"/>
                  <a:gd name="T15" fmla="*/ 9 h 27"/>
                  <a:gd name="T16" fmla="*/ 18 w 28"/>
                  <a:gd name="T17" fmla="*/ 1 h 27"/>
                  <a:gd name="T18" fmla="*/ 18 w 28"/>
                  <a:gd name="T1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18" y="1"/>
                    </a:moveTo>
                    <a:lnTo>
                      <a:pt x="9" y="0"/>
                    </a:lnTo>
                    <a:lnTo>
                      <a:pt x="0" y="17"/>
                    </a:lnTo>
                    <a:lnTo>
                      <a:pt x="13" y="18"/>
                    </a:lnTo>
                    <a:lnTo>
                      <a:pt x="18" y="27"/>
                    </a:lnTo>
                    <a:lnTo>
                      <a:pt x="28" y="27"/>
                    </a:lnTo>
                    <a:lnTo>
                      <a:pt x="22" y="13"/>
                    </a:lnTo>
                    <a:lnTo>
                      <a:pt x="23" y="9"/>
                    </a:lnTo>
                    <a:lnTo>
                      <a:pt x="18" y="1"/>
                    </a:lnTo>
                    <a:lnTo>
                      <a:pt x="18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86">
                <a:extLst>
                  <a:ext uri="{FF2B5EF4-FFF2-40B4-BE49-F238E27FC236}">
                    <a16:creationId xmlns:a16="http://schemas.microsoft.com/office/drawing/2014/main" id="{F02AD3F9-1D01-4C94-001C-FBEC4FD83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" y="2365"/>
                <a:ext cx="128" cy="152"/>
              </a:xfrm>
              <a:custGeom>
                <a:avLst/>
                <a:gdLst>
                  <a:gd name="T0" fmla="*/ 128 w 128"/>
                  <a:gd name="T1" fmla="*/ 147 h 152"/>
                  <a:gd name="T2" fmla="*/ 128 w 128"/>
                  <a:gd name="T3" fmla="*/ 129 h 152"/>
                  <a:gd name="T4" fmla="*/ 123 w 128"/>
                  <a:gd name="T5" fmla="*/ 117 h 152"/>
                  <a:gd name="T6" fmla="*/ 109 w 128"/>
                  <a:gd name="T7" fmla="*/ 104 h 152"/>
                  <a:gd name="T8" fmla="*/ 98 w 128"/>
                  <a:gd name="T9" fmla="*/ 89 h 152"/>
                  <a:gd name="T10" fmla="*/ 81 w 128"/>
                  <a:gd name="T11" fmla="*/ 68 h 152"/>
                  <a:gd name="T12" fmla="*/ 61 w 128"/>
                  <a:gd name="T13" fmla="*/ 56 h 152"/>
                  <a:gd name="T14" fmla="*/ 65 w 128"/>
                  <a:gd name="T15" fmla="*/ 50 h 152"/>
                  <a:gd name="T16" fmla="*/ 74 w 128"/>
                  <a:gd name="T17" fmla="*/ 45 h 152"/>
                  <a:gd name="T18" fmla="*/ 65 w 128"/>
                  <a:gd name="T19" fmla="*/ 30 h 152"/>
                  <a:gd name="T20" fmla="*/ 46 w 128"/>
                  <a:gd name="T21" fmla="*/ 30 h 152"/>
                  <a:gd name="T22" fmla="*/ 37 w 128"/>
                  <a:gd name="T23" fmla="*/ 14 h 152"/>
                  <a:gd name="T24" fmla="*/ 25 w 128"/>
                  <a:gd name="T25" fmla="*/ 0 h 152"/>
                  <a:gd name="T26" fmla="*/ 18 w 128"/>
                  <a:gd name="T27" fmla="*/ 3 h 152"/>
                  <a:gd name="T28" fmla="*/ 23 w 128"/>
                  <a:gd name="T29" fmla="*/ 23 h 152"/>
                  <a:gd name="T30" fmla="*/ 15 w 128"/>
                  <a:gd name="T31" fmla="*/ 22 h 152"/>
                  <a:gd name="T32" fmla="*/ 14 w 128"/>
                  <a:gd name="T33" fmla="*/ 18 h 152"/>
                  <a:gd name="T34" fmla="*/ 2 w 128"/>
                  <a:gd name="T35" fmla="*/ 30 h 152"/>
                  <a:gd name="T36" fmla="*/ 0 w 128"/>
                  <a:gd name="T37" fmla="*/ 36 h 152"/>
                  <a:gd name="T38" fmla="*/ 7 w 128"/>
                  <a:gd name="T39" fmla="*/ 42 h 152"/>
                  <a:gd name="T40" fmla="*/ 9 w 128"/>
                  <a:gd name="T41" fmla="*/ 52 h 152"/>
                  <a:gd name="T42" fmla="*/ 20 w 128"/>
                  <a:gd name="T43" fmla="*/ 53 h 152"/>
                  <a:gd name="T44" fmla="*/ 19 w 128"/>
                  <a:gd name="T45" fmla="*/ 72 h 152"/>
                  <a:gd name="T46" fmla="*/ 22 w 128"/>
                  <a:gd name="T47" fmla="*/ 88 h 152"/>
                  <a:gd name="T48" fmla="*/ 37 w 128"/>
                  <a:gd name="T49" fmla="*/ 77 h 152"/>
                  <a:gd name="T50" fmla="*/ 42 w 128"/>
                  <a:gd name="T51" fmla="*/ 80 h 152"/>
                  <a:gd name="T52" fmla="*/ 51 w 128"/>
                  <a:gd name="T53" fmla="*/ 80 h 152"/>
                  <a:gd name="T54" fmla="*/ 53 w 128"/>
                  <a:gd name="T55" fmla="*/ 74 h 152"/>
                  <a:gd name="T56" fmla="*/ 65 w 128"/>
                  <a:gd name="T57" fmla="*/ 75 h 152"/>
                  <a:gd name="T58" fmla="*/ 79 w 128"/>
                  <a:gd name="T59" fmla="*/ 89 h 152"/>
                  <a:gd name="T60" fmla="*/ 82 w 128"/>
                  <a:gd name="T61" fmla="*/ 107 h 152"/>
                  <a:gd name="T62" fmla="*/ 97 w 128"/>
                  <a:gd name="T63" fmla="*/ 122 h 152"/>
                  <a:gd name="T64" fmla="*/ 98 w 128"/>
                  <a:gd name="T65" fmla="*/ 138 h 152"/>
                  <a:gd name="T66" fmla="*/ 94 w 128"/>
                  <a:gd name="T67" fmla="*/ 146 h 152"/>
                  <a:gd name="T68" fmla="*/ 107 w 128"/>
                  <a:gd name="T69" fmla="*/ 152 h 152"/>
                  <a:gd name="T70" fmla="*/ 113 w 128"/>
                  <a:gd name="T71" fmla="*/ 140 h 152"/>
                  <a:gd name="T72" fmla="*/ 128 w 128"/>
                  <a:gd name="T73" fmla="*/ 147 h 152"/>
                  <a:gd name="T74" fmla="*/ 128 w 128"/>
                  <a:gd name="T75" fmla="*/ 14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52">
                    <a:moveTo>
                      <a:pt x="128" y="147"/>
                    </a:moveTo>
                    <a:lnTo>
                      <a:pt x="128" y="129"/>
                    </a:lnTo>
                    <a:lnTo>
                      <a:pt x="123" y="117"/>
                    </a:lnTo>
                    <a:lnTo>
                      <a:pt x="109" y="104"/>
                    </a:lnTo>
                    <a:lnTo>
                      <a:pt x="98" y="89"/>
                    </a:lnTo>
                    <a:lnTo>
                      <a:pt x="81" y="68"/>
                    </a:lnTo>
                    <a:lnTo>
                      <a:pt x="61" y="56"/>
                    </a:lnTo>
                    <a:lnTo>
                      <a:pt x="65" y="50"/>
                    </a:lnTo>
                    <a:lnTo>
                      <a:pt x="74" y="45"/>
                    </a:lnTo>
                    <a:lnTo>
                      <a:pt x="65" y="30"/>
                    </a:lnTo>
                    <a:lnTo>
                      <a:pt x="46" y="30"/>
                    </a:lnTo>
                    <a:lnTo>
                      <a:pt x="37" y="14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23" y="23"/>
                    </a:lnTo>
                    <a:lnTo>
                      <a:pt x="15" y="22"/>
                    </a:lnTo>
                    <a:lnTo>
                      <a:pt x="14" y="18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7" y="42"/>
                    </a:lnTo>
                    <a:lnTo>
                      <a:pt x="9" y="52"/>
                    </a:lnTo>
                    <a:lnTo>
                      <a:pt x="20" y="53"/>
                    </a:lnTo>
                    <a:lnTo>
                      <a:pt x="19" y="72"/>
                    </a:lnTo>
                    <a:lnTo>
                      <a:pt x="22" y="88"/>
                    </a:lnTo>
                    <a:lnTo>
                      <a:pt x="37" y="77"/>
                    </a:lnTo>
                    <a:lnTo>
                      <a:pt x="42" y="80"/>
                    </a:lnTo>
                    <a:lnTo>
                      <a:pt x="51" y="80"/>
                    </a:lnTo>
                    <a:lnTo>
                      <a:pt x="53" y="74"/>
                    </a:lnTo>
                    <a:lnTo>
                      <a:pt x="65" y="75"/>
                    </a:lnTo>
                    <a:lnTo>
                      <a:pt x="79" y="89"/>
                    </a:lnTo>
                    <a:lnTo>
                      <a:pt x="82" y="107"/>
                    </a:lnTo>
                    <a:lnTo>
                      <a:pt x="97" y="122"/>
                    </a:lnTo>
                    <a:lnTo>
                      <a:pt x="98" y="138"/>
                    </a:lnTo>
                    <a:lnTo>
                      <a:pt x="94" y="146"/>
                    </a:lnTo>
                    <a:lnTo>
                      <a:pt x="107" y="152"/>
                    </a:lnTo>
                    <a:lnTo>
                      <a:pt x="113" y="140"/>
                    </a:lnTo>
                    <a:lnTo>
                      <a:pt x="128" y="147"/>
                    </a:lnTo>
                    <a:lnTo>
                      <a:pt x="128" y="14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87">
                <a:extLst>
                  <a:ext uri="{FF2B5EF4-FFF2-40B4-BE49-F238E27FC236}">
                    <a16:creationId xmlns:a16="http://schemas.microsoft.com/office/drawing/2014/main" id="{555471EA-CCE8-9495-99C3-966F73429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2148"/>
                <a:ext cx="20" cy="28"/>
              </a:xfrm>
              <a:custGeom>
                <a:avLst/>
                <a:gdLst>
                  <a:gd name="T0" fmla="*/ 10 w 20"/>
                  <a:gd name="T1" fmla="*/ 25 h 28"/>
                  <a:gd name="T2" fmla="*/ 13 w 20"/>
                  <a:gd name="T3" fmla="*/ 15 h 28"/>
                  <a:gd name="T4" fmla="*/ 20 w 20"/>
                  <a:gd name="T5" fmla="*/ 8 h 28"/>
                  <a:gd name="T6" fmla="*/ 16 w 20"/>
                  <a:gd name="T7" fmla="*/ 1 h 28"/>
                  <a:gd name="T8" fmla="*/ 10 w 20"/>
                  <a:gd name="T9" fmla="*/ 0 h 28"/>
                  <a:gd name="T10" fmla="*/ 9 w 20"/>
                  <a:gd name="T11" fmla="*/ 1 h 28"/>
                  <a:gd name="T12" fmla="*/ 4 w 20"/>
                  <a:gd name="T13" fmla="*/ 14 h 28"/>
                  <a:gd name="T14" fmla="*/ 0 w 20"/>
                  <a:gd name="T15" fmla="*/ 28 h 28"/>
                  <a:gd name="T16" fmla="*/ 5 w 20"/>
                  <a:gd name="T17" fmla="*/ 28 h 28"/>
                  <a:gd name="T18" fmla="*/ 6 w 20"/>
                  <a:gd name="T19" fmla="*/ 25 h 28"/>
                  <a:gd name="T20" fmla="*/ 10 w 20"/>
                  <a:gd name="T21" fmla="*/ 25 h 28"/>
                  <a:gd name="T22" fmla="*/ 10 w 20"/>
                  <a:gd name="T2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8">
                    <a:moveTo>
                      <a:pt x="10" y="25"/>
                    </a:moveTo>
                    <a:lnTo>
                      <a:pt x="13" y="15"/>
                    </a:lnTo>
                    <a:lnTo>
                      <a:pt x="20" y="8"/>
                    </a:lnTo>
                    <a:lnTo>
                      <a:pt x="16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4" y="14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6" y="25"/>
                    </a:lnTo>
                    <a:lnTo>
                      <a:pt x="10" y="25"/>
                    </a:lnTo>
                    <a:lnTo>
                      <a:pt x="10" y="2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88">
                <a:extLst>
                  <a:ext uri="{FF2B5EF4-FFF2-40B4-BE49-F238E27FC236}">
                    <a16:creationId xmlns:a16="http://schemas.microsoft.com/office/drawing/2014/main" id="{78D9E9FA-3D39-ADF4-3FA4-5003388C0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2612"/>
                <a:ext cx="61" cy="75"/>
              </a:xfrm>
              <a:custGeom>
                <a:avLst/>
                <a:gdLst>
                  <a:gd name="T0" fmla="*/ 47 w 61"/>
                  <a:gd name="T1" fmla="*/ 16 h 75"/>
                  <a:gd name="T2" fmla="*/ 42 w 61"/>
                  <a:gd name="T3" fmla="*/ 15 h 75"/>
                  <a:gd name="T4" fmla="*/ 40 w 61"/>
                  <a:gd name="T5" fmla="*/ 23 h 75"/>
                  <a:gd name="T6" fmla="*/ 35 w 61"/>
                  <a:gd name="T7" fmla="*/ 22 h 75"/>
                  <a:gd name="T8" fmla="*/ 32 w 61"/>
                  <a:gd name="T9" fmla="*/ 18 h 75"/>
                  <a:gd name="T10" fmla="*/ 33 w 61"/>
                  <a:gd name="T11" fmla="*/ 11 h 75"/>
                  <a:gd name="T12" fmla="*/ 26 w 61"/>
                  <a:gd name="T13" fmla="*/ 0 h 75"/>
                  <a:gd name="T14" fmla="*/ 22 w 61"/>
                  <a:gd name="T15" fmla="*/ 2 h 75"/>
                  <a:gd name="T16" fmla="*/ 19 w 61"/>
                  <a:gd name="T17" fmla="*/ 3 h 75"/>
                  <a:gd name="T18" fmla="*/ 12 w 61"/>
                  <a:gd name="T19" fmla="*/ 11 h 75"/>
                  <a:gd name="T20" fmla="*/ 5 w 61"/>
                  <a:gd name="T21" fmla="*/ 21 h 75"/>
                  <a:gd name="T22" fmla="*/ 4 w 61"/>
                  <a:gd name="T23" fmla="*/ 26 h 75"/>
                  <a:gd name="T24" fmla="*/ 0 w 61"/>
                  <a:gd name="T25" fmla="*/ 32 h 75"/>
                  <a:gd name="T26" fmla="*/ 10 w 61"/>
                  <a:gd name="T27" fmla="*/ 43 h 75"/>
                  <a:gd name="T28" fmla="*/ 24 w 61"/>
                  <a:gd name="T29" fmla="*/ 53 h 75"/>
                  <a:gd name="T30" fmla="*/ 38 w 61"/>
                  <a:gd name="T31" fmla="*/ 67 h 75"/>
                  <a:gd name="T32" fmla="*/ 54 w 61"/>
                  <a:gd name="T33" fmla="*/ 75 h 75"/>
                  <a:gd name="T34" fmla="*/ 59 w 61"/>
                  <a:gd name="T35" fmla="*/ 75 h 75"/>
                  <a:gd name="T36" fmla="*/ 60 w 61"/>
                  <a:gd name="T37" fmla="*/ 60 h 75"/>
                  <a:gd name="T38" fmla="*/ 61 w 61"/>
                  <a:gd name="T39" fmla="*/ 58 h 75"/>
                  <a:gd name="T40" fmla="*/ 61 w 61"/>
                  <a:gd name="T41" fmla="*/ 51 h 75"/>
                  <a:gd name="T42" fmla="*/ 54 w 61"/>
                  <a:gd name="T43" fmla="*/ 44 h 75"/>
                  <a:gd name="T44" fmla="*/ 49 w 61"/>
                  <a:gd name="T45" fmla="*/ 42 h 75"/>
                  <a:gd name="T46" fmla="*/ 45 w 61"/>
                  <a:gd name="T47" fmla="*/ 37 h 75"/>
                  <a:gd name="T48" fmla="*/ 48 w 61"/>
                  <a:gd name="T49" fmla="*/ 30 h 75"/>
                  <a:gd name="T50" fmla="*/ 46 w 61"/>
                  <a:gd name="T51" fmla="*/ 21 h 75"/>
                  <a:gd name="T52" fmla="*/ 47 w 61"/>
                  <a:gd name="T53" fmla="*/ 16 h 75"/>
                  <a:gd name="T54" fmla="*/ 47 w 61"/>
                  <a:gd name="T55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" h="75">
                    <a:moveTo>
                      <a:pt x="47" y="16"/>
                    </a:moveTo>
                    <a:lnTo>
                      <a:pt x="42" y="15"/>
                    </a:lnTo>
                    <a:lnTo>
                      <a:pt x="40" y="23"/>
                    </a:lnTo>
                    <a:lnTo>
                      <a:pt x="35" y="22"/>
                    </a:lnTo>
                    <a:lnTo>
                      <a:pt x="32" y="18"/>
                    </a:lnTo>
                    <a:lnTo>
                      <a:pt x="33" y="11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9" y="3"/>
                    </a:lnTo>
                    <a:lnTo>
                      <a:pt x="12" y="11"/>
                    </a:lnTo>
                    <a:lnTo>
                      <a:pt x="5" y="21"/>
                    </a:lnTo>
                    <a:lnTo>
                      <a:pt x="4" y="26"/>
                    </a:lnTo>
                    <a:lnTo>
                      <a:pt x="0" y="32"/>
                    </a:lnTo>
                    <a:lnTo>
                      <a:pt x="10" y="43"/>
                    </a:lnTo>
                    <a:lnTo>
                      <a:pt x="24" y="53"/>
                    </a:lnTo>
                    <a:lnTo>
                      <a:pt x="38" y="67"/>
                    </a:lnTo>
                    <a:lnTo>
                      <a:pt x="54" y="75"/>
                    </a:lnTo>
                    <a:lnTo>
                      <a:pt x="59" y="75"/>
                    </a:lnTo>
                    <a:lnTo>
                      <a:pt x="60" y="60"/>
                    </a:lnTo>
                    <a:lnTo>
                      <a:pt x="61" y="58"/>
                    </a:lnTo>
                    <a:lnTo>
                      <a:pt x="61" y="51"/>
                    </a:lnTo>
                    <a:lnTo>
                      <a:pt x="54" y="44"/>
                    </a:lnTo>
                    <a:lnTo>
                      <a:pt x="49" y="42"/>
                    </a:lnTo>
                    <a:lnTo>
                      <a:pt x="45" y="37"/>
                    </a:lnTo>
                    <a:lnTo>
                      <a:pt x="48" y="30"/>
                    </a:lnTo>
                    <a:lnTo>
                      <a:pt x="46" y="21"/>
                    </a:lnTo>
                    <a:lnTo>
                      <a:pt x="47" y="16"/>
                    </a:lnTo>
                    <a:lnTo>
                      <a:pt x="47" y="1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89">
                <a:extLst>
                  <a:ext uri="{FF2B5EF4-FFF2-40B4-BE49-F238E27FC236}">
                    <a16:creationId xmlns:a16="http://schemas.microsoft.com/office/drawing/2014/main" id="{8D4C26D8-3C8F-5312-83BA-A468CE01A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176"/>
                <a:ext cx="245" cy="240"/>
              </a:xfrm>
              <a:custGeom>
                <a:avLst/>
                <a:gdLst>
                  <a:gd name="T0" fmla="*/ 236 w 245"/>
                  <a:gd name="T1" fmla="*/ 27 h 240"/>
                  <a:gd name="T2" fmla="*/ 232 w 245"/>
                  <a:gd name="T3" fmla="*/ 21 h 240"/>
                  <a:gd name="T4" fmla="*/ 217 w 245"/>
                  <a:gd name="T5" fmla="*/ 19 h 240"/>
                  <a:gd name="T6" fmla="*/ 212 w 245"/>
                  <a:gd name="T7" fmla="*/ 16 h 240"/>
                  <a:gd name="T8" fmla="*/ 206 w 245"/>
                  <a:gd name="T9" fmla="*/ 16 h 240"/>
                  <a:gd name="T10" fmla="*/ 201 w 245"/>
                  <a:gd name="T11" fmla="*/ 8 h 240"/>
                  <a:gd name="T12" fmla="*/ 180 w 245"/>
                  <a:gd name="T13" fmla="*/ 4 h 240"/>
                  <a:gd name="T14" fmla="*/ 170 w 245"/>
                  <a:gd name="T15" fmla="*/ 6 h 240"/>
                  <a:gd name="T16" fmla="*/ 160 w 245"/>
                  <a:gd name="T17" fmla="*/ 15 h 240"/>
                  <a:gd name="T18" fmla="*/ 156 w 245"/>
                  <a:gd name="T19" fmla="*/ 24 h 240"/>
                  <a:gd name="T20" fmla="*/ 160 w 245"/>
                  <a:gd name="T21" fmla="*/ 37 h 240"/>
                  <a:gd name="T22" fmla="*/ 153 w 245"/>
                  <a:gd name="T23" fmla="*/ 46 h 240"/>
                  <a:gd name="T24" fmla="*/ 146 w 245"/>
                  <a:gd name="T25" fmla="*/ 50 h 240"/>
                  <a:gd name="T26" fmla="*/ 130 w 245"/>
                  <a:gd name="T27" fmla="*/ 41 h 240"/>
                  <a:gd name="T28" fmla="*/ 108 w 245"/>
                  <a:gd name="T29" fmla="*/ 34 h 240"/>
                  <a:gd name="T30" fmla="*/ 94 w 245"/>
                  <a:gd name="T31" fmla="*/ 30 h 240"/>
                  <a:gd name="T32" fmla="*/ 87 w 245"/>
                  <a:gd name="T33" fmla="*/ 15 h 240"/>
                  <a:gd name="T34" fmla="*/ 66 w 245"/>
                  <a:gd name="T35" fmla="*/ 6 h 240"/>
                  <a:gd name="T36" fmla="*/ 54 w 245"/>
                  <a:gd name="T37" fmla="*/ 4 h 240"/>
                  <a:gd name="T38" fmla="*/ 48 w 245"/>
                  <a:gd name="T39" fmla="*/ 5 h 240"/>
                  <a:gd name="T40" fmla="*/ 30 w 245"/>
                  <a:gd name="T41" fmla="*/ 0 h 240"/>
                  <a:gd name="T42" fmla="*/ 30 w 245"/>
                  <a:gd name="T43" fmla="*/ 13 h 240"/>
                  <a:gd name="T44" fmla="*/ 22 w 245"/>
                  <a:gd name="T45" fmla="*/ 18 h 240"/>
                  <a:gd name="T46" fmla="*/ 18 w 245"/>
                  <a:gd name="T47" fmla="*/ 23 h 240"/>
                  <a:gd name="T48" fmla="*/ 7 w 245"/>
                  <a:gd name="T49" fmla="*/ 30 h 240"/>
                  <a:gd name="T50" fmla="*/ 10 w 245"/>
                  <a:gd name="T51" fmla="*/ 38 h 240"/>
                  <a:gd name="T52" fmla="*/ 9 w 245"/>
                  <a:gd name="T53" fmla="*/ 46 h 240"/>
                  <a:gd name="T54" fmla="*/ 1 w 245"/>
                  <a:gd name="T55" fmla="*/ 49 h 240"/>
                  <a:gd name="T56" fmla="*/ 7 w 245"/>
                  <a:gd name="T57" fmla="*/ 65 h 240"/>
                  <a:gd name="T58" fmla="*/ 7 w 245"/>
                  <a:gd name="T59" fmla="*/ 74 h 240"/>
                  <a:gd name="T60" fmla="*/ 5 w 245"/>
                  <a:gd name="T61" fmla="*/ 88 h 240"/>
                  <a:gd name="T62" fmla="*/ 7 w 245"/>
                  <a:gd name="T63" fmla="*/ 96 h 240"/>
                  <a:gd name="T64" fmla="*/ 5 w 245"/>
                  <a:gd name="T65" fmla="*/ 106 h 240"/>
                  <a:gd name="T66" fmla="*/ 6 w 245"/>
                  <a:gd name="T67" fmla="*/ 117 h 240"/>
                  <a:gd name="T68" fmla="*/ 0 w 245"/>
                  <a:gd name="T69" fmla="*/ 124 h 240"/>
                  <a:gd name="T70" fmla="*/ 10 w 245"/>
                  <a:gd name="T71" fmla="*/ 137 h 240"/>
                  <a:gd name="T72" fmla="*/ 10 w 245"/>
                  <a:gd name="T73" fmla="*/ 145 h 240"/>
                  <a:gd name="T74" fmla="*/ 16 w 245"/>
                  <a:gd name="T75" fmla="*/ 155 h 240"/>
                  <a:gd name="T76" fmla="*/ 24 w 245"/>
                  <a:gd name="T77" fmla="*/ 152 h 240"/>
                  <a:gd name="T78" fmla="*/ 35 w 245"/>
                  <a:gd name="T79" fmla="*/ 160 h 240"/>
                  <a:gd name="T80" fmla="*/ 42 w 245"/>
                  <a:gd name="T81" fmla="*/ 171 h 240"/>
                  <a:gd name="T82" fmla="*/ 67 w 245"/>
                  <a:gd name="T83" fmla="*/ 178 h 240"/>
                  <a:gd name="T84" fmla="*/ 76 w 245"/>
                  <a:gd name="T85" fmla="*/ 188 h 240"/>
                  <a:gd name="T86" fmla="*/ 87 w 245"/>
                  <a:gd name="T87" fmla="*/ 182 h 240"/>
                  <a:gd name="T88" fmla="*/ 102 w 245"/>
                  <a:gd name="T89" fmla="*/ 172 h 240"/>
                  <a:gd name="T90" fmla="*/ 164 w 245"/>
                  <a:gd name="T91" fmla="*/ 206 h 240"/>
                  <a:gd name="T92" fmla="*/ 227 w 245"/>
                  <a:gd name="T93" fmla="*/ 240 h 240"/>
                  <a:gd name="T94" fmla="*/ 227 w 245"/>
                  <a:gd name="T95" fmla="*/ 233 h 240"/>
                  <a:gd name="T96" fmla="*/ 245 w 245"/>
                  <a:gd name="T97" fmla="*/ 233 h 240"/>
                  <a:gd name="T98" fmla="*/ 243 w 245"/>
                  <a:gd name="T99" fmla="*/ 197 h 240"/>
                  <a:gd name="T100" fmla="*/ 240 w 245"/>
                  <a:gd name="T101" fmla="*/ 132 h 240"/>
                  <a:gd name="T102" fmla="*/ 237 w 245"/>
                  <a:gd name="T103" fmla="*/ 68 h 240"/>
                  <a:gd name="T104" fmla="*/ 231 w 245"/>
                  <a:gd name="T105" fmla="*/ 54 h 240"/>
                  <a:gd name="T106" fmla="*/ 234 w 245"/>
                  <a:gd name="T107" fmla="*/ 43 h 240"/>
                  <a:gd name="T108" fmla="*/ 231 w 245"/>
                  <a:gd name="T109" fmla="*/ 36 h 240"/>
                  <a:gd name="T110" fmla="*/ 236 w 245"/>
                  <a:gd name="T111" fmla="*/ 27 h 240"/>
                  <a:gd name="T112" fmla="*/ 236 w 245"/>
                  <a:gd name="T113" fmla="*/ 2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240">
                    <a:moveTo>
                      <a:pt x="236" y="27"/>
                    </a:moveTo>
                    <a:lnTo>
                      <a:pt x="232" y="21"/>
                    </a:lnTo>
                    <a:lnTo>
                      <a:pt x="217" y="19"/>
                    </a:lnTo>
                    <a:lnTo>
                      <a:pt x="212" y="16"/>
                    </a:lnTo>
                    <a:lnTo>
                      <a:pt x="206" y="16"/>
                    </a:lnTo>
                    <a:lnTo>
                      <a:pt x="201" y="8"/>
                    </a:lnTo>
                    <a:lnTo>
                      <a:pt x="180" y="4"/>
                    </a:lnTo>
                    <a:lnTo>
                      <a:pt x="170" y="6"/>
                    </a:lnTo>
                    <a:lnTo>
                      <a:pt x="160" y="15"/>
                    </a:lnTo>
                    <a:lnTo>
                      <a:pt x="156" y="24"/>
                    </a:lnTo>
                    <a:lnTo>
                      <a:pt x="160" y="37"/>
                    </a:lnTo>
                    <a:lnTo>
                      <a:pt x="153" y="46"/>
                    </a:lnTo>
                    <a:lnTo>
                      <a:pt x="146" y="50"/>
                    </a:lnTo>
                    <a:lnTo>
                      <a:pt x="130" y="41"/>
                    </a:lnTo>
                    <a:lnTo>
                      <a:pt x="108" y="34"/>
                    </a:lnTo>
                    <a:lnTo>
                      <a:pt x="94" y="30"/>
                    </a:lnTo>
                    <a:lnTo>
                      <a:pt x="87" y="15"/>
                    </a:lnTo>
                    <a:lnTo>
                      <a:pt x="66" y="6"/>
                    </a:lnTo>
                    <a:lnTo>
                      <a:pt x="54" y="4"/>
                    </a:lnTo>
                    <a:lnTo>
                      <a:pt x="48" y="5"/>
                    </a:lnTo>
                    <a:lnTo>
                      <a:pt x="30" y="0"/>
                    </a:lnTo>
                    <a:lnTo>
                      <a:pt x="30" y="13"/>
                    </a:lnTo>
                    <a:lnTo>
                      <a:pt x="22" y="18"/>
                    </a:lnTo>
                    <a:lnTo>
                      <a:pt x="18" y="23"/>
                    </a:lnTo>
                    <a:lnTo>
                      <a:pt x="7" y="30"/>
                    </a:lnTo>
                    <a:lnTo>
                      <a:pt x="10" y="38"/>
                    </a:lnTo>
                    <a:lnTo>
                      <a:pt x="9" y="46"/>
                    </a:lnTo>
                    <a:lnTo>
                      <a:pt x="1" y="49"/>
                    </a:lnTo>
                    <a:lnTo>
                      <a:pt x="7" y="65"/>
                    </a:lnTo>
                    <a:lnTo>
                      <a:pt x="7" y="74"/>
                    </a:lnTo>
                    <a:lnTo>
                      <a:pt x="5" y="88"/>
                    </a:lnTo>
                    <a:lnTo>
                      <a:pt x="7" y="96"/>
                    </a:lnTo>
                    <a:lnTo>
                      <a:pt x="5" y="106"/>
                    </a:lnTo>
                    <a:lnTo>
                      <a:pt x="6" y="117"/>
                    </a:lnTo>
                    <a:lnTo>
                      <a:pt x="0" y="124"/>
                    </a:lnTo>
                    <a:lnTo>
                      <a:pt x="10" y="137"/>
                    </a:lnTo>
                    <a:lnTo>
                      <a:pt x="10" y="145"/>
                    </a:lnTo>
                    <a:lnTo>
                      <a:pt x="16" y="155"/>
                    </a:lnTo>
                    <a:lnTo>
                      <a:pt x="24" y="152"/>
                    </a:lnTo>
                    <a:lnTo>
                      <a:pt x="35" y="160"/>
                    </a:lnTo>
                    <a:lnTo>
                      <a:pt x="42" y="171"/>
                    </a:lnTo>
                    <a:lnTo>
                      <a:pt x="67" y="178"/>
                    </a:lnTo>
                    <a:lnTo>
                      <a:pt x="76" y="188"/>
                    </a:lnTo>
                    <a:lnTo>
                      <a:pt x="87" y="182"/>
                    </a:lnTo>
                    <a:lnTo>
                      <a:pt x="102" y="172"/>
                    </a:lnTo>
                    <a:lnTo>
                      <a:pt x="164" y="20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45" y="233"/>
                    </a:lnTo>
                    <a:lnTo>
                      <a:pt x="243" y="197"/>
                    </a:lnTo>
                    <a:lnTo>
                      <a:pt x="240" y="132"/>
                    </a:lnTo>
                    <a:lnTo>
                      <a:pt x="237" y="68"/>
                    </a:lnTo>
                    <a:lnTo>
                      <a:pt x="231" y="54"/>
                    </a:lnTo>
                    <a:lnTo>
                      <a:pt x="234" y="43"/>
                    </a:lnTo>
                    <a:lnTo>
                      <a:pt x="231" y="36"/>
                    </a:lnTo>
                    <a:lnTo>
                      <a:pt x="236" y="27"/>
                    </a:lnTo>
                    <a:lnTo>
                      <a:pt x="236" y="2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90">
                <a:extLst>
                  <a:ext uri="{FF2B5EF4-FFF2-40B4-BE49-F238E27FC236}">
                    <a16:creationId xmlns:a16="http://schemas.microsoft.com/office/drawing/2014/main" id="{62D6EBBA-C353-E2AA-66F4-E330018CA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" y="2590"/>
                <a:ext cx="33" cy="68"/>
              </a:xfrm>
              <a:custGeom>
                <a:avLst/>
                <a:gdLst>
                  <a:gd name="T0" fmla="*/ 25 w 33"/>
                  <a:gd name="T1" fmla="*/ 64 h 68"/>
                  <a:gd name="T2" fmla="*/ 31 w 33"/>
                  <a:gd name="T3" fmla="*/ 59 h 68"/>
                  <a:gd name="T4" fmla="*/ 33 w 33"/>
                  <a:gd name="T5" fmla="*/ 40 h 68"/>
                  <a:gd name="T6" fmla="*/ 24 w 33"/>
                  <a:gd name="T7" fmla="*/ 22 h 68"/>
                  <a:gd name="T8" fmla="*/ 17 w 33"/>
                  <a:gd name="T9" fmla="*/ 10 h 68"/>
                  <a:gd name="T10" fmla="*/ 5 w 33"/>
                  <a:gd name="T11" fmla="*/ 0 h 68"/>
                  <a:gd name="T12" fmla="*/ 0 w 33"/>
                  <a:gd name="T13" fmla="*/ 29 h 68"/>
                  <a:gd name="T14" fmla="*/ 3 w 33"/>
                  <a:gd name="T15" fmla="*/ 54 h 68"/>
                  <a:gd name="T16" fmla="*/ 12 w 33"/>
                  <a:gd name="T17" fmla="*/ 68 h 68"/>
                  <a:gd name="T18" fmla="*/ 25 w 33"/>
                  <a:gd name="T19" fmla="*/ 64 h 68"/>
                  <a:gd name="T20" fmla="*/ 25 w 33"/>
                  <a:gd name="T21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25" y="64"/>
                    </a:moveTo>
                    <a:lnTo>
                      <a:pt x="31" y="59"/>
                    </a:lnTo>
                    <a:lnTo>
                      <a:pt x="33" y="40"/>
                    </a:lnTo>
                    <a:lnTo>
                      <a:pt x="24" y="22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9"/>
                    </a:lnTo>
                    <a:lnTo>
                      <a:pt x="3" y="54"/>
                    </a:lnTo>
                    <a:lnTo>
                      <a:pt x="12" y="68"/>
                    </a:lnTo>
                    <a:lnTo>
                      <a:pt x="25" y="64"/>
                    </a:lnTo>
                    <a:lnTo>
                      <a:pt x="25" y="6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91">
                <a:extLst>
                  <a:ext uri="{FF2B5EF4-FFF2-40B4-BE49-F238E27FC236}">
                    <a16:creationId xmlns:a16="http://schemas.microsoft.com/office/drawing/2014/main" id="{9D9CD577-3F18-8750-470F-E1C7A5ED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1" y="3274"/>
                <a:ext cx="36" cy="35"/>
              </a:xfrm>
              <a:custGeom>
                <a:avLst/>
                <a:gdLst>
                  <a:gd name="T0" fmla="*/ 16 w 36"/>
                  <a:gd name="T1" fmla="*/ 34 h 35"/>
                  <a:gd name="T2" fmla="*/ 19 w 36"/>
                  <a:gd name="T3" fmla="*/ 28 h 35"/>
                  <a:gd name="T4" fmla="*/ 28 w 36"/>
                  <a:gd name="T5" fmla="*/ 25 h 35"/>
                  <a:gd name="T6" fmla="*/ 31 w 36"/>
                  <a:gd name="T7" fmla="*/ 20 h 35"/>
                  <a:gd name="T8" fmla="*/ 36 w 36"/>
                  <a:gd name="T9" fmla="*/ 10 h 35"/>
                  <a:gd name="T10" fmla="*/ 31 w 36"/>
                  <a:gd name="T11" fmla="*/ 6 h 35"/>
                  <a:gd name="T12" fmla="*/ 25 w 36"/>
                  <a:gd name="T13" fmla="*/ 0 h 35"/>
                  <a:gd name="T14" fmla="*/ 18 w 36"/>
                  <a:gd name="T15" fmla="*/ 3 h 35"/>
                  <a:gd name="T16" fmla="*/ 9 w 36"/>
                  <a:gd name="T17" fmla="*/ 10 h 35"/>
                  <a:gd name="T18" fmla="*/ 0 w 36"/>
                  <a:gd name="T19" fmla="*/ 22 h 35"/>
                  <a:gd name="T20" fmla="*/ 10 w 36"/>
                  <a:gd name="T21" fmla="*/ 35 h 35"/>
                  <a:gd name="T22" fmla="*/ 16 w 36"/>
                  <a:gd name="T23" fmla="*/ 34 h 35"/>
                  <a:gd name="T24" fmla="*/ 16 w 36"/>
                  <a:gd name="T2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5">
                    <a:moveTo>
                      <a:pt x="16" y="34"/>
                    </a:moveTo>
                    <a:lnTo>
                      <a:pt x="19" y="28"/>
                    </a:lnTo>
                    <a:lnTo>
                      <a:pt x="28" y="25"/>
                    </a:lnTo>
                    <a:lnTo>
                      <a:pt x="31" y="20"/>
                    </a:lnTo>
                    <a:lnTo>
                      <a:pt x="36" y="10"/>
                    </a:lnTo>
                    <a:lnTo>
                      <a:pt x="31" y="6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0" y="22"/>
                    </a:lnTo>
                    <a:lnTo>
                      <a:pt x="10" y="35"/>
                    </a:lnTo>
                    <a:lnTo>
                      <a:pt x="16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92">
                <a:extLst>
                  <a:ext uri="{FF2B5EF4-FFF2-40B4-BE49-F238E27FC236}">
                    <a16:creationId xmlns:a16="http://schemas.microsoft.com/office/drawing/2014/main" id="{EA8051F8-D17E-81A2-D9D1-A4F11CB2C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770"/>
                <a:ext cx="74" cy="42"/>
              </a:xfrm>
              <a:custGeom>
                <a:avLst/>
                <a:gdLst>
                  <a:gd name="T0" fmla="*/ 72 w 74"/>
                  <a:gd name="T1" fmla="*/ 13 h 42"/>
                  <a:gd name="T2" fmla="*/ 58 w 74"/>
                  <a:gd name="T3" fmla="*/ 5 h 42"/>
                  <a:gd name="T4" fmla="*/ 51 w 74"/>
                  <a:gd name="T5" fmla="*/ 4 h 42"/>
                  <a:gd name="T6" fmla="*/ 48 w 74"/>
                  <a:gd name="T7" fmla="*/ 0 h 42"/>
                  <a:gd name="T8" fmla="*/ 35 w 74"/>
                  <a:gd name="T9" fmla="*/ 2 h 42"/>
                  <a:gd name="T10" fmla="*/ 14 w 74"/>
                  <a:gd name="T11" fmla="*/ 1 h 42"/>
                  <a:gd name="T12" fmla="*/ 0 w 74"/>
                  <a:gd name="T13" fmla="*/ 6 h 42"/>
                  <a:gd name="T14" fmla="*/ 5 w 74"/>
                  <a:gd name="T15" fmla="*/ 20 h 42"/>
                  <a:gd name="T16" fmla="*/ 19 w 74"/>
                  <a:gd name="T17" fmla="*/ 23 h 42"/>
                  <a:gd name="T18" fmla="*/ 24 w 74"/>
                  <a:gd name="T19" fmla="*/ 26 h 42"/>
                  <a:gd name="T20" fmla="*/ 24 w 74"/>
                  <a:gd name="T21" fmla="*/ 31 h 42"/>
                  <a:gd name="T22" fmla="*/ 26 w 74"/>
                  <a:gd name="T23" fmla="*/ 35 h 42"/>
                  <a:gd name="T24" fmla="*/ 33 w 74"/>
                  <a:gd name="T25" fmla="*/ 37 h 42"/>
                  <a:gd name="T26" fmla="*/ 37 w 74"/>
                  <a:gd name="T27" fmla="*/ 42 h 42"/>
                  <a:gd name="T28" fmla="*/ 49 w 74"/>
                  <a:gd name="T29" fmla="*/ 42 h 42"/>
                  <a:gd name="T30" fmla="*/ 63 w 74"/>
                  <a:gd name="T31" fmla="*/ 36 h 42"/>
                  <a:gd name="T32" fmla="*/ 64 w 74"/>
                  <a:gd name="T33" fmla="*/ 26 h 42"/>
                  <a:gd name="T34" fmla="*/ 74 w 74"/>
                  <a:gd name="T35" fmla="*/ 20 h 42"/>
                  <a:gd name="T36" fmla="*/ 72 w 74"/>
                  <a:gd name="T37" fmla="*/ 13 h 42"/>
                  <a:gd name="T38" fmla="*/ 72 w 74"/>
                  <a:gd name="T39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42">
                    <a:moveTo>
                      <a:pt x="72" y="13"/>
                    </a:moveTo>
                    <a:lnTo>
                      <a:pt x="58" y="5"/>
                    </a:lnTo>
                    <a:lnTo>
                      <a:pt x="51" y="4"/>
                    </a:lnTo>
                    <a:lnTo>
                      <a:pt x="48" y="0"/>
                    </a:lnTo>
                    <a:lnTo>
                      <a:pt x="35" y="2"/>
                    </a:lnTo>
                    <a:lnTo>
                      <a:pt x="14" y="1"/>
                    </a:lnTo>
                    <a:lnTo>
                      <a:pt x="0" y="6"/>
                    </a:lnTo>
                    <a:lnTo>
                      <a:pt x="5" y="20"/>
                    </a:lnTo>
                    <a:lnTo>
                      <a:pt x="19" y="23"/>
                    </a:lnTo>
                    <a:lnTo>
                      <a:pt x="24" y="26"/>
                    </a:lnTo>
                    <a:lnTo>
                      <a:pt x="24" y="31"/>
                    </a:lnTo>
                    <a:lnTo>
                      <a:pt x="26" y="35"/>
                    </a:lnTo>
                    <a:lnTo>
                      <a:pt x="33" y="37"/>
                    </a:lnTo>
                    <a:lnTo>
                      <a:pt x="37" y="42"/>
                    </a:lnTo>
                    <a:lnTo>
                      <a:pt x="49" y="42"/>
                    </a:lnTo>
                    <a:lnTo>
                      <a:pt x="63" y="36"/>
                    </a:lnTo>
                    <a:lnTo>
                      <a:pt x="64" y="26"/>
                    </a:lnTo>
                    <a:lnTo>
                      <a:pt x="74" y="20"/>
                    </a:lnTo>
                    <a:lnTo>
                      <a:pt x="72" y="13"/>
                    </a:lnTo>
                    <a:lnTo>
                      <a:pt x="72" y="1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93">
                <a:extLst>
                  <a:ext uri="{FF2B5EF4-FFF2-40B4-BE49-F238E27FC236}">
                    <a16:creationId xmlns:a16="http://schemas.microsoft.com/office/drawing/2014/main" id="{6C39C02F-9390-FE86-86B8-F8E14816C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1876"/>
                <a:ext cx="8" cy="12"/>
              </a:xfrm>
              <a:custGeom>
                <a:avLst/>
                <a:gdLst>
                  <a:gd name="T0" fmla="*/ 7 w 8"/>
                  <a:gd name="T1" fmla="*/ 12 h 12"/>
                  <a:gd name="T2" fmla="*/ 8 w 8"/>
                  <a:gd name="T3" fmla="*/ 5 h 12"/>
                  <a:gd name="T4" fmla="*/ 5 w 8"/>
                  <a:gd name="T5" fmla="*/ 0 h 12"/>
                  <a:gd name="T6" fmla="*/ 2 w 8"/>
                  <a:gd name="T7" fmla="*/ 1 h 12"/>
                  <a:gd name="T8" fmla="*/ 0 w 8"/>
                  <a:gd name="T9" fmla="*/ 11 h 12"/>
                  <a:gd name="T10" fmla="*/ 3 w 8"/>
                  <a:gd name="T11" fmla="*/ 12 h 12"/>
                  <a:gd name="T12" fmla="*/ 7 w 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7" y="12"/>
                    </a:moveTo>
                    <a:lnTo>
                      <a:pt x="8" y="5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11"/>
                    </a:lnTo>
                    <a:lnTo>
                      <a:pt x="3" y="12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94">
                <a:extLst>
                  <a:ext uri="{FF2B5EF4-FFF2-40B4-BE49-F238E27FC236}">
                    <a16:creationId xmlns:a16="http://schemas.microsoft.com/office/drawing/2014/main" id="{24C5FB11-53E2-E9AD-A737-6B1B02507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1744"/>
                <a:ext cx="93" cy="39"/>
              </a:xfrm>
              <a:custGeom>
                <a:avLst/>
                <a:gdLst>
                  <a:gd name="T0" fmla="*/ 78 w 93"/>
                  <a:gd name="T1" fmla="*/ 8 h 39"/>
                  <a:gd name="T2" fmla="*/ 67 w 93"/>
                  <a:gd name="T3" fmla="*/ 8 h 39"/>
                  <a:gd name="T4" fmla="*/ 56 w 93"/>
                  <a:gd name="T5" fmla="*/ 2 h 39"/>
                  <a:gd name="T6" fmla="*/ 49 w 93"/>
                  <a:gd name="T7" fmla="*/ 0 h 39"/>
                  <a:gd name="T8" fmla="*/ 39 w 93"/>
                  <a:gd name="T9" fmla="*/ 3 h 39"/>
                  <a:gd name="T10" fmla="*/ 39 w 93"/>
                  <a:gd name="T11" fmla="*/ 16 h 39"/>
                  <a:gd name="T12" fmla="*/ 28 w 93"/>
                  <a:gd name="T13" fmla="*/ 16 h 39"/>
                  <a:gd name="T14" fmla="*/ 16 w 93"/>
                  <a:gd name="T15" fmla="*/ 4 h 39"/>
                  <a:gd name="T16" fmla="*/ 5 w 93"/>
                  <a:gd name="T17" fmla="*/ 9 h 39"/>
                  <a:gd name="T18" fmla="*/ 0 w 93"/>
                  <a:gd name="T19" fmla="*/ 20 h 39"/>
                  <a:gd name="T20" fmla="*/ 2 w 93"/>
                  <a:gd name="T21" fmla="*/ 32 h 39"/>
                  <a:gd name="T22" fmla="*/ 16 w 93"/>
                  <a:gd name="T23" fmla="*/ 27 h 39"/>
                  <a:gd name="T24" fmla="*/ 37 w 93"/>
                  <a:gd name="T25" fmla="*/ 28 h 39"/>
                  <a:gd name="T26" fmla="*/ 50 w 93"/>
                  <a:gd name="T27" fmla="*/ 26 h 39"/>
                  <a:gd name="T28" fmla="*/ 53 w 93"/>
                  <a:gd name="T29" fmla="*/ 30 h 39"/>
                  <a:gd name="T30" fmla="*/ 60 w 93"/>
                  <a:gd name="T31" fmla="*/ 31 h 39"/>
                  <a:gd name="T32" fmla="*/ 74 w 93"/>
                  <a:gd name="T33" fmla="*/ 39 h 39"/>
                  <a:gd name="T34" fmla="*/ 81 w 93"/>
                  <a:gd name="T35" fmla="*/ 37 h 39"/>
                  <a:gd name="T36" fmla="*/ 93 w 93"/>
                  <a:gd name="T37" fmla="*/ 30 h 39"/>
                  <a:gd name="T38" fmla="*/ 88 w 93"/>
                  <a:gd name="T39" fmla="*/ 20 h 39"/>
                  <a:gd name="T40" fmla="*/ 85 w 93"/>
                  <a:gd name="T41" fmla="*/ 12 h 39"/>
                  <a:gd name="T42" fmla="*/ 78 w 93"/>
                  <a:gd name="T43" fmla="*/ 8 h 39"/>
                  <a:gd name="T44" fmla="*/ 78 w 93"/>
                  <a:gd name="T45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39">
                    <a:moveTo>
                      <a:pt x="78" y="8"/>
                    </a:moveTo>
                    <a:lnTo>
                      <a:pt x="67" y="8"/>
                    </a:lnTo>
                    <a:lnTo>
                      <a:pt x="56" y="2"/>
                    </a:lnTo>
                    <a:lnTo>
                      <a:pt x="49" y="0"/>
                    </a:lnTo>
                    <a:lnTo>
                      <a:pt x="39" y="3"/>
                    </a:lnTo>
                    <a:lnTo>
                      <a:pt x="39" y="16"/>
                    </a:lnTo>
                    <a:lnTo>
                      <a:pt x="28" y="16"/>
                    </a:lnTo>
                    <a:lnTo>
                      <a:pt x="16" y="4"/>
                    </a:lnTo>
                    <a:lnTo>
                      <a:pt x="5" y="9"/>
                    </a:lnTo>
                    <a:lnTo>
                      <a:pt x="0" y="20"/>
                    </a:lnTo>
                    <a:lnTo>
                      <a:pt x="2" y="32"/>
                    </a:lnTo>
                    <a:lnTo>
                      <a:pt x="16" y="27"/>
                    </a:lnTo>
                    <a:lnTo>
                      <a:pt x="37" y="28"/>
                    </a:lnTo>
                    <a:lnTo>
                      <a:pt x="50" y="26"/>
                    </a:lnTo>
                    <a:lnTo>
                      <a:pt x="53" y="30"/>
                    </a:lnTo>
                    <a:lnTo>
                      <a:pt x="60" y="31"/>
                    </a:lnTo>
                    <a:lnTo>
                      <a:pt x="74" y="39"/>
                    </a:lnTo>
                    <a:lnTo>
                      <a:pt x="81" y="37"/>
                    </a:lnTo>
                    <a:lnTo>
                      <a:pt x="93" y="30"/>
                    </a:lnTo>
                    <a:lnTo>
                      <a:pt x="88" y="20"/>
                    </a:lnTo>
                    <a:lnTo>
                      <a:pt x="85" y="12"/>
                    </a:lnTo>
                    <a:lnTo>
                      <a:pt x="78" y="8"/>
                    </a:lnTo>
                    <a:lnTo>
                      <a:pt x="78" y="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95">
                <a:extLst>
                  <a:ext uri="{FF2B5EF4-FFF2-40B4-BE49-F238E27FC236}">
                    <a16:creationId xmlns:a16="http://schemas.microsoft.com/office/drawing/2014/main" id="{894A8AF2-153D-66DE-1A71-2D6B37413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2128"/>
                <a:ext cx="246" cy="256"/>
              </a:xfrm>
              <a:custGeom>
                <a:avLst/>
                <a:gdLst>
                  <a:gd name="T0" fmla="*/ 224 w 246"/>
                  <a:gd name="T1" fmla="*/ 10 h 256"/>
                  <a:gd name="T2" fmla="*/ 195 w 246"/>
                  <a:gd name="T3" fmla="*/ 8 h 256"/>
                  <a:gd name="T4" fmla="*/ 175 w 246"/>
                  <a:gd name="T5" fmla="*/ 0 h 256"/>
                  <a:gd name="T6" fmla="*/ 160 w 246"/>
                  <a:gd name="T7" fmla="*/ 30 h 256"/>
                  <a:gd name="T8" fmla="*/ 133 w 246"/>
                  <a:gd name="T9" fmla="*/ 45 h 256"/>
                  <a:gd name="T10" fmla="*/ 121 w 246"/>
                  <a:gd name="T11" fmla="*/ 67 h 256"/>
                  <a:gd name="T12" fmla="*/ 118 w 246"/>
                  <a:gd name="T13" fmla="*/ 104 h 256"/>
                  <a:gd name="T14" fmla="*/ 97 w 246"/>
                  <a:gd name="T15" fmla="*/ 124 h 256"/>
                  <a:gd name="T16" fmla="*/ 71 w 246"/>
                  <a:gd name="T17" fmla="*/ 138 h 256"/>
                  <a:gd name="T18" fmla="*/ 62 w 246"/>
                  <a:gd name="T19" fmla="*/ 145 h 256"/>
                  <a:gd name="T20" fmla="*/ 42 w 246"/>
                  <a:gd name="T21" fmla="*/ 169 h 256"/>
                  <a:gd name="T22" fmla="*/ 36 w 246"/>
                  <a:gd name="T23" fmla="*/ 190 h 256"/>
                  <a:gd name="T24" fmla="*/ 26 w 246"/>
                  <a:gd name="T25" fmla="*/ 203 h 256"/>
                  <a:gd name="T26" fmla="*/ 11 w 246"/>
                  <a:gd name="T27" fmla="*/ 227 h 256"/>
                  <a:gd name="T28" fmla="*/ 7 w 246"/>
                  <a:gd name="T29" fmla="*/ 242 h 256"/>
                  <a:gd name="T30" fmla="*/ 0 w 246"/>
                  <a:gd name="T31" fmla="*/ 256 h 256"/>
                  <a:gd name="T32" fmla="*/ 35 w 246"/>
                  <a:gd name="T33" fmla="*/ 254 h 256"/>
                  <a:gd name="T34" fmla="*/ 44 w 246"/>
                  <a:gd name="T35" fmla="*/ 240 h 256"/>
                  <a:gd name="T36" fmla="*/ 71 w 246"/>
                  <a:gd name="T37" fmla="*/ 196 h 256"/>
                  <a:gd name="T38" fmla="*/ 83 w 246"/>
                  <a:gd name="T39" fmla="*/ 172 h 256"/>
                  <a:gd name="T40" fmla="*/ 102 w 246"/>
                  <a:gd name="T41" fmla="*/ 157 h 256"/>
                  <a:gd name="T42" fmla="*/ 114 w 246"/>
                  <a:gd name="T43" fmla="*/ 159 h 256"/>
                  <a:gd name="T44" fmla="*/ 129 w 246"/>
                  <a:gd name="T45" fmla="*/ 154 h 256"/>
                  <a:gd name="T46" fmla="*/ 128 w 246"/>
                  <a:gd name="T47" fmla="*/ 145 h 256"/>
                  <a:gd name="T48" fmla="*/ 131 w 246"/>
                  <a:gd name="T49" fmla="*/ 124 h 256"/>
                  <a:gd name="T50" fmla="*/ 171 w 246"/>
                  <a:gd name="T51" fmla="*/ 108 h 256"/>
                  <a:gd name="T52" fmla="*/ 189 w 246"/>
                  <a:gd name="T53" fmla="*/ 94 h 256"/>
                  <a:gd name="T54" fmla="*/ 207 w 246"/>
                  <a:gd name="T55" fmla="*/ 74 h 256"/>
                  <a:gd name="T56" fmla="*/ 223 w 246"/>
                  <a:gd name="T57" fmla="*/ 66 h 256"/>
                  <a:gd name="T58" fmla="*/ 246 w 246"/>
                  <a:gd name="T59" fmla="*/ 56 h 256"/>
                  <a:gd name="T60" fmla="*/ 237 w 246"/>
                  <a:gd name="T61" fmla="*/ 34 h 256"/>
                  <a:gd name="T62" fmla="*/ 230 w 246"/>
                  <a:gd name="T63" fmla="*/ 1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256">
                    <a:moveTo>
                      <a:pt x="230" y="11"/>
                    </a:moveTo>
                    <a:lnTo>
                      <a:pt x="224" y="10"/>
                    </a:lnTo>
                    <a:lnTo>
                      <a:pt x="209" y="7"/>
                    </a:lnTo>
                    <a:lnTo>
                      <a:pt x="195" y="8"/>
                    </a:lnTo>
                    <a:lnTo>
                      <a:pt x="186" y="0"/>
                    </a:lnTo>
                    <a:lnTo>
                      <a:pt x="175" y="0"/>
                    </a:lnTo>
                    <a:lnTo>
                      <a:pt x="169" y="11"/>
                    </a:lnTo>
                    <a:lnTo>
                      <a:pt x="160" y="30"/>
                    </a:lnTo>
                    <a:lnTo>
                      <a:pt x="148" y="37"/>
                    </a:lnTo>
                    <a:lnTo>
                      <a:pt x="133" y="45"/>
                    </a:lnTo>
                    <a:lnTo>
                      <a:pt x="123" y="57"/>
                    </a:lnTo>
                    <a:lnTo>
                      <a:pt x="121" y="67"/>
                    </a:lnTo>
                    <a:lnTo>
                      <a:pt x="115" y="82"/>
                    </a:lnTo>
                    <a:lnTo>
                      <a:pt x="118" y="104"/>
                    </a:lnTo>
                    <a:lnTo>
                      <a:pt x="105" y="119"/>
                    </a:lnTo>
                    <a:lnTo>
                      <a:pt x="97" y="124"/>
                    </a:lnTo>
                    <a:lnTo>
                      <a:pt x="85" y="136"/>
                    </a:lnTo>
                    <a:lnTo>
                      <a:pt x="71" y="138"/>
                    </a:lnTo>
                    <a:lnTo>
                      <a:pt x="63" y="145"/>
                    </a:lnTo>
                    <a:lnTo>
                      <a:pt x="62" y="145"/>
                    </a:lnTo>
                    <a:lnTo>
                      <a:pt x="53" y="163"/>
                    </a:lnTo>
                    <a:lnTo>
                      <a:pt x="42" y="169"/>
                    </a:lnTo>
                    <a:lnTo>
                      <a:pt x="37" y="180"/>
                    </a:lnTo>
                    <a:lnTo>
                      <a:pt x="36" y="190"/>
                    </a:lnTo>
                    <a:lnTo>
                      <a:pt x="31" y="201"/>
                    </a:lnTo>
                    <a:lnTo>
                      <a:pt x="26" y="203"/>
                    </a:lnTo>
                    <a:lnTo>
                      <a:pt x="17" y="215"/>
                    </a:lnTo>
                    <a:lnTo>
                      <a:pt x="11" y="227"/>
                    </a:lnTo>
                    <a:lnTo>
                      <a:pt x="13" y="233"/>
                    </a:lnTo>
                    <a:lnTo>
                      <a:pt x="7" y="242"/>
                    </a:lnTo>
                    <a:lnTo>
                      <a:pt x="1" y="247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35" y="254"/>
                    </a:lnTo>
                    <a:lnTo>
                      <a:pt x="37" y="247"/>
                    </a:lnTo>
                    <a:lnTo>
                      <a:pt x="44" y="240"/>
                    </a:lnTo>
                    <a:lnTo>
                      <a:pt x="49" y="215"/>
                    </a:lnTo>
                    <a:lnTo>
                      <a:pt x="71" y="196"/>
                    </a:lnTo>
                    <a:lnTo>
                      <a:pt x="79" y="173"/>
                    </a:lnTo>
                    <a:lnTo>
                      <a:pt x="83" y="172"/>
                    </a:lnTo>
                    <a:lnTo>
                      <a:pt x="89" y="158"/>
                    </a:lnTo>
                    <a:lnTo>
                      <a:pt x="102" y="157"/>
                    </a:lnTo>
                    <a:lnTo>
                      <a:pt x="107" y="159"/>
                    </a:lnTo>
                    <a:lnTo>
                      <a:pt x="114" y="159"/>
                    </a:lnTo>
                    <a:lnTo>
                      <a:pt x="119" y="154"/>
                    </a:lnTo>
                    <a:lnTo>
                      <a:pt x="129" y="154"/>
                    </a:lnTo>
                    <a:lnTo>
                      <a:pt x="128" y="145"/>
                    </a:lnTo>
                    <a:lnTo>
                      <a:pt x="128" y="145"/>
                    </a:lnTo>
                    <a:lnTo>
                      <a:pt x="130" y="145"/>
                    </a:lnTo>
                    <a:lnTo>
                      <a:pt x="131" y="124"/>
                    </a:lnTo>
                    <a:lnTo>
                      <a:pt x="155" y="110"/>
                    </a:lnTo>
                    <a:lnTo>
                      <a:pt x="171" y="108"/>
                    </a:lnTo>
                    <a:lnTo>
                      <a:pt x="183" y="103"/>
                    </a:lnTo>
                    <a:lnTo>
                      <a:pt x="189" y="94"/>
                    </a:lnTo>
                    <a:lnTo>
                      <a:pt x="207" y="87"/>
                    </a:lnTo>
                    <a:lnTo>
                      <a:pt x="207" y="74"/>
                    </a:lnTo>
                    <a:lnTo>
                      <a:pt x="216" y="73"/>
                    </a:lnTo>
                    <a:lnTo>
                      <a:pt x="223" y="66"/>
                    </a:lnTo>
                    <a:lnTo>
                      <a:pt x="243" y="63"/>
                    </a:lnTo>
                    <a:lnTo>
                      <a:pt x="246" y="56"/>
                    </a:lnTo>
                    <a:lnTo>
                      <a:pt x="242" y="52"/>
                    </a:lnTo>
                    <a:lnTo>
                      <a:pt x="237" y="34"/>
                    </a:lnTo>
                    <a:lnTo>
                      <a:pt x="236" y="22"/>
                    </a:lnTo>
                    <a:lnTo>
                      <a:pt x="230" y="11"/>
                    </a:lnTo>
                    <a:lnTo>
                      <a:pt x="230" y="1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96">
                <a:extLst>
                  <a:ext uri="{FF2B5EF4-FFF2-40B4-BE49-F238E27FC236}">
                    <a16:creationId xmlns:a16="http://schemas.microsoft.com/office/drawing/2014/main" id="{CC9D7587-814F-1A79-2298-3EEEEBBF9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1905"/>
                <a:ext cx="51" cy="52"/>
              </a:xfrm>
              <a:custGeom>
                <a:avLst/>
                <a:gdLst>
                  <a:gd name="T0" fmla="*/ 29 w 51"/>
                  <a:gd name="T1" fmla="*/ 52 h 52"/>
                  <a:gd name="T2" fmla="*/ 33 w 51"/>
                  <a:gd name="T3" fmla="*/ 50 h 52"/>
                  <a:gd name="T4" fmla="*/ 34 w 51"/>
                  <a:gd name="T5" fmla="*/ 44 h 52"/>
                  <a:gd name="T6" fmla="*/ 37 w 51"/>
                  <a:gd name="T7" fmla="*/ 39 h 52"/>
                  <a:gd name="T8" fmla="*/ 35 w 51"/>
                  <a:gd name="T9" fmla="*/ 36 h 52"/>
                  <a:gd name="T10" fmla="*/ 38 w 51"/>
                  <a:gd name="T11" fmla="*/ 34 h 52"/>
                  <a:gd name="T12" fmla="*/ 40 w 51"/>
                  <a:gd name="T13" fmla="*/ 36 h 52"/>
                  <a:gd name="T14" fmla="*/ 49 w 51"/>
                  <a:gd name="T15" fmla="*/ 37 h 52"/>
                  <a:gd name="T16" fmla="*/ 51 w 51"/>
                  <a:gd name="T17" fmla="*/ 36 h 52"/>
                  <a:gd name="T18" fmla="*/ 49 w 51"/>
                  <a:gd name="T19" fmla="*/ 34 h 52"/>
                  <a:gd name="T20" fmla="*/ 49 w 51"/>
                  <a:gd name="T21" fmla="*/ 32 h 52"/>
                  <a:gd name="T22" fmla="*/ 44 w 51"/>
                  <a:gd name="T23" fmla="*/ 27 h 52"/>
                  <a:gd name="T24" fmla="*/ 41 w 51"/>
                  <a:gd name="T25" fmla="*/ 20 h 52"/>
                  <a:gd name="T26" fmla="*/ 35 w 51"/>
                  <a:gd name="T27" fmla="*/ 17 h 52"/>
                  <a:gd name="T28" fmla="*/ 35 w 51"/>
                  <a:gd name="T29" fmla="*/ 11 h 52"/>
                  <a:gd name="T30" fmla="*/ 28 w 51"/>
                  <a:gd name="T31" fmla="*/ 6 h 52"/>
                  <a:gd name="T32" fmla="*/ 23 w 51"/>
                  <a:gd name="T33" fmla="*/ 6 h 52"/>
                  <a:gd name="T34" fmla="*/ 12 w 51"/>
                  <a:gd name="T35" fmla="*/ 0 h 52"/>
                  <a:gd name="T36" fmla="*/ 3 w 51"/>
                  <a:gd name="T37" fmla="*/ 2 h 52"/>
                  <a:gd name="T38" fmla="*/ 0 w 51"/>
                  <a:gd name="T39" fmla="*/ 4 h 52"/>
                  <a:gd name="T40" fmla="*/ 5 w 51"/>
                  <a:gd name="T41" fmla="*/ 6 h 52"/>
                  <a:gd name="T42" fmla="*/ 10 w 51"/>
                  <a:gd name="T43" fmla="*/ 11 h 52"/>
                  <a:gd name="T44" fmla="*/ 15 w 51"/>
                  <a:gd name="T45" fmla="*/ 19 h 52"/>
                  <a:gd name="T46" fmla="*/ 24 w 51"/>
                  <a:gd name="T47" fmla="*/ 29 h 52"/>
                  <a:gd name="T48" fmla="*/ 26 w 51"/>
                  <a:gd name="T49" fmla="*/ 36 h 52"/>
                  <a:gd name="T50" fmla="*/ 26 w 51"/>
                  <a:gd name="T51" fmla="*/ 44 h 52"/>
                  <a:gd name="T52" fmla="*/ 29 w 51"/>
                  <a:gd name="T5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52">
                    <a:moveTo>
                      <a:pt x="29" y="52"/>
                    </a:moveTo>
                    <a:lnTo>
                      <a:pt x="33" y="50"/>
                    </a:lnTo>
                    <a:lnTo>
                      <a:pt x="34" y="44"/>
                    </a:lnTo>
                    <a:lnTo>
                      <a:pt x="37" y="39"/>
                    </a:lnTo>
                    <a:lnTo>
                      <a:pt x="35" y="36"/>
                    </a:lnTo>
                    <a:lnTo>
                      <a:pt x="38" y="34"/>
                    </a:lnTo>
                    <a:lnTo>
                      <a:pt x="40" y="36"/>
                    </a:lnTo>
                    <a:lnTo>
                      <a:pt x="49" y="37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4" y="27"/>
                    </a:lnTo>
                    <a:lnTo>
                      <a:pt x="41" y="20"/>
                    </a:lnTo>
                    <a:lnTo>
                      <a:pt x="35" y="17"/>
                    </a:lnTo>
                    <a:lnTo>
                      <a:pt x="35" y="11"/>
                    </a:lnTo>
                    <a:lnTo>
                      <a:pt x="28" y="6"/>
                    </a:lnTo>
                    <a:lnTo>
                      <a:pt x="23" y="6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5" y="19"/>
                    </a:lnTo>
                    <a:lnTo>
                      <a:pt x="24" y="29"/>
                    </a:lnTo>
                    <a:lnTo>
                      <a:pt x="26" y="36"/>
                    </a:lnTo>
                    <a:lnTo>
                      <a:pt x="26" y="44"/>
                    </a:lnTo>
                    <a:lnTo>
                      <a:pt x="29" y="5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97">
                <a:extLst>
                  <a:ext uri="{FF2B5EF4-FFF2-40B4-BE49-F238E27FC236}">
                    <a16:creationId xmlns:a16="http://schemas.microsoft.com/office/drawing/2014/main" id="{455F10C0-BF11-54D8-230C-657EB94B8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978"/>
                <a:ext cx="120" cy="241"/>
              </a:xfrm>
              <a:custGeom>
                <a:avLst/>
                <a:gdLst>
                  <a:gd name="T0" fmla="*/ 115 w 120"/>
                  <a:gd name="T1" fmla="*/ 28 h 241"/>
                  <a:gd name="T2" fmla="*/ 112 w 120"/>
                  <a:gd name="T3" fmla="*/ 16 h 241"/>
                  <a:gd name="T4" fmla="*/ 108 w 120"/>
                  <a:gd name="T5" fmla="*/ 8 h 241"/>
                  <a:gd name="T6" fmla="*/ 103 w 120"/>
                  <a:gd name="T7" fmla="*/ 0 h 241"/>
                  <a:gd name="T8" fmla="*/ 98 w 120"/>
                  <a:gd name="T9" fmla="*/ 8 h 241"/>
                  <a:gd name="T10" fmla="*/ 96 w 120"/>
                  <a:gd name="T11" fmla="*/ 19 h 241"/>
                  <a:gd name="T12" fmla="*/ 87 w 120"/>
                  <a:gd name="T13" fmla="*/ 32 h 241"/>
                  <a:gd name="T14" fmla="*/ 81 w 120"/>
                  <a:gd name="T15" fmla="*/ 29 h 241"/>
                  <a:gd name="T16" fmla="*/ 82 w 120"/>
                  <a:gd name="T17" fmla="*/ 37 h 241"/>
                  <a:gd name="T18" fmla="*/ 77 w 120"/>
                  <a:gd name="T19" fmla="*/ 46 h 241"/>
                  <a:gd name="T20" fmla="*/ 64 w 120"/>
                  <a:gd name="T21" fmla="*/ 57 h 241"/>
                  <a:gd name="T22" fmla="*/ 54 w 120"/>
                  <a:gd name="T23" fmla="*/ 67 h 241"/>
                  <a:gd name="T24" fmla="*/ 48 w 120"/>
                  <a:gd name="T25" fmla="*/ 67 h 241"/>
                  <a:gd name="T26" fmla="*/ 42 w 120"/>
                  <a:gd name="T27" fmla="*/ 70 h 241"/>
                  <a:gd name="T28" fmla="*/ 33 w 120"/>
                  <a:gd name="T29" fmla="*/ 74 h 241"/>
                  <a:gd name="T30" fmla="*/ 25 w 120"/>
                  <a:gd name="T31" fmla="*/ 74 h 241"/>
                  <a:gd name="T32" fmla="*/ 22 w 120"/>
                  <a:gd name="T33" fmla="*/ 86 h 241"/>
                  <a:gd name="T34" fmla="*/ 16 w 120"/>
                  <a:gd name="T35" fmla="*/ 96 h 241"/>
                  <a:gd name="T36" fmla="*/ 16 w 120"/>
                  <a:gd name="T37" fmla="*/ 112 h 241"/>
                  <a:gd name="T38" fmla="*/ 19 w 120"/>
                  <a:gd name="T39" fmla="*/ 123 h 241"/>
                  <a:gd name="T40" fmla="*/ 22 w 120"/>
                  <a:gd name="T41" fmla="*/ 132 h 241"/>
                  <a:gd name="T42" fmla="*/ 19 w 120"/>
                  <a:gd name="T43" fmla="*/ 144 h 241"/>
                  <a:gd name="T44" fmla="*/ 12 w 120"/>
                  <a:gd name="T45" fmla="*/ 157 h 241"/>
                  <a:gd name="T46" fmla="*/ 11 w 120"/>
                  <a:gd name="T47" fmla="*/ 163 h 241"/>
                  <a:gd name="T48" fmla="*/ 4 w 120"/>
                  <a:gd name="T49" fmla="*/ 166 h 241"/>
                  <a:gd name="T50" fmla="*/ 0 w 120"/>
                  <a:gd name="T51" fmla="*/ 179 h 241"/>
                  <a:gd name="T52" fmla="*/ 0 w 120"/>
                  <a:gd name="T53" fmla="*/ 191 h 241"/>
                  <a:gd name="T54" fmla="*/ 5 w 120"/>
                  <a:gd name="T55" fmla="*/ 205 h 241"/>
                  <a:gd name="T56" fmla="*/ 5 w 120"/>
                  <a:gd name="T57" fmla="*/ 221 h 241"/>
                  <a:gd name="T58" fmla="*/ 8 w 120"/>
                  <a:gd name="T59" fmla="*/ 230 h 241"/>
                  <a:gd name="T60" fmla="*/ 20 w 120"/>
                  <a:gd name="T61" fmla="*/ 237 h 241"/>
                  <a:gd name="T62" fmla="*/ 28 w 120"/>
                  <a:gd name="T63" fmla="*/ 241 h 241"/>
                  <a:gd name="T64" fmla="*/ 42 w 120"/>
                  <a:gd name="T65" fmla="*/ 235 h 241"/>
                  <a:gd name="T66" fmla="*/ 55 w 120"/>
                  <a:gd name="T67" fmla="*/ 230 h 241"/>
                  <a:gd name="T68" fmla="*/ 64 w 120"/>
                  <a:gd name="T69" fmla="*/ 209 h 241"/>
                  <a:gd name="T70" fmla="*/ 72 w 120"/>
                  <a:gd name="T71" fmla="*/ 184 h 241"/>
                  <a:gd name="T72" fmla="*/ 84 w 120"/>
                  <a:gd name="T73" fmla="*/ 151 h 241"/>
                  <a:gd name="T74" fmla="*/ 93 w 120"/>
                  <a:gd name="T75" fmla="*/ 126 h 241"/>
                  <a:gd name="T76" fmla="*/ 100 w 120"/>
                  <a:gd name="T77" fmla="*/ 106 h 241"/>
                  <a:gd name="T78" fmla="*/ 103 w 120"/>
                  <a:gd name="T79" fmla="*/ 91 h 241"/>
                  <a:gd name="T80" fmla="*/ 107 w 120"/>
                  <a:gd name="T81" fmla="*/ 86 h 241"/>
                  <a:gd name="T82" fmla="*/ 109 w 120"/>
                  <a:gd name="T83" fmla="*/ 79 h 241"/>
                  <a:gd name="T84" fmla="*/ 107 w 120"/>
                  <a:gd name="T85" fmla="*/ 65 h 241"/>
                  <a:gd name="T86" fmla="*/ 110 w 120"/>
                  <a:gd name="T87" fmla="*/ 61 h 241"/>
                  <a:gd name="T88" fmla="*/ 114 w 120"/>
                  <a:gd name="T89" fmla="*/ 71 h 241"/>
                  <a:gd name="T90" fmla="*/ 118 w 120"/>
                  <a:gd name="T91" fmla="*/ 65 h 241"/>
                  <a:gd name="T92" fmla="*/ 120 w 120"/>
                  <a:gd name="T93" fmla="*/ 57 h 241"/>
                  <a:gd name="T94" fmla="*/ 116 w 120"/>
                  <a:gd name="T95" fmla="*/ 49 h 241"/>
                  <a:gd name="T96" fmla="*/ 115 w 120"/>
                  <a:gd name="T97" fmla="*/ 28 h 241"/>
                  <a:gd name="T98" fmla="*/ 115 w 120"/>
                  <a:gd name="T99" fmla="*/ 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241">
                    <a:moveTo>
                      <a:pt x="115" y="28"/>
                    </a:moveTo>
                    <a:lnTo>
                      <a:pt x="112" y="16"/>
                    </a:lnTo>
                    <a:lnTo>
                      <a:pt x="108" y="8"/>
                    </a:lnTo>
                    <a:lnTo>
                      <a:pt x="103" y="0"/>
                    </a:lnTo>
                    <a:lnTo>
                      <a:pt x="98" y="8"/>
                    </a:lnTo>
                    <a:lnTo>
                      <a:pt x="96" y="19"/>
                    </a:lnTo>
                    <a:lnTo>
                      <a:pt x="87" y="32"/>
                    </a:lnTo>
                    <a:lnTo>
                      <a:pt x="81" y="29"/>
                    </a:lnTo>
                    <a:lnTo>
                      <a:pt x="82" y="37"/>
                    </a:lnTo>
                    <a:lnTo>
                      <a:pt x="77" y="46"/>
                    </a:lnTo>
                    <a:lnTo>
                      <a:pt x="64" y="57"/>
                    </a:lnTo>
                    <a:lnTo>
                      <a:pt x="54" y="67"/>
                    </a:lnTo>
                    <a:lnTo>
                      <a:pt x="48" y="67"/>
                    </a:lnTo>
                    <a:lnTo>
                      <a:pt x="42" y="70"/>
                    </a:lnTo>
                    <a:lnTo>
                      <a:pt x="33" y="74"/>
                    </a:lnTo>
                    <a:lnTo>
                      <a:pt x="25" y="74"/>
                    </a:lnTo>
                    <a:lnTo>
                      <a:pt x="22" y="86"/>
                    </a:lnTo>
                    <a:lnTo>
                      <a:pt x="16" y="96"/>
                    </a:lnTo>
                    <a:lnTo>
                      <a:pt x="16" y="112"/>
                    </a:lnTo>
                    <a:lnTo>
                      <a:pt x="19" y="123"/>
                    </a:lnTo>
                    <a:lnTo>
                      <a:pt x="22" y="132"/>
                    </a:lnTo>
                    <a:lnTo>
                      <a:pt x="19" y="144"/>
                    </a:lnTo>
                    <a:lnTo>
                      <a:pt x="12" y="157"/>
                    </a:lnTo>
                    <a:lnTo>
                      <a:pt x="11" y="163"/>
                    </a:lnTo>
                    <a:lnTo>
                      <a:pt x="4" y="166"/>
                    </a:lnTo>
                    <a:lnTo>
                      <a:pt x="0" y="179"/>
                    </a:lnTo>
                    <a:lnTo>
                      <a:pt x="0" y="191"/>
                    </a:lnTo>
                    <a:lnTo>
                      <a:pt x="5" y="205"/>
                    </a:lnTo>
                    <a:lnTo>
                      <a:pt x="5" y="221"/>
                    </a:lnTo>
                    <a:lnTo>
                      <a:pt x="8" y="230"/>
                    </a:lnTo>
                    <a:lnTo>
                      <a:pt x="20" y="237"/>
                    </a:lnTo>
                    <a:lnTo>
                      <a:pt x="28" y="241"/>
                    </a:lnTo>
                    <a:lnTo>
                      <a:pt x="42" y="235"/>
                    </a:lnTo>
                    <a:lnTo>
                      <a:pt x="55" y="230"/>
                    </a:lnTo>
                    <a:lnTo>
                      <a:pt x="64" y="209"/>
                    </a:lnTo>
                    <a:lnTo>
                      <a:pt x="72" y="184"/>
                    </a:lnTo>
                    <a:lnTo>
                      <a:pt x="84" y="151"/>
                    </a:lnTo>
                    <a:lnTo>
                      <a:pt x="93" y="126"/>
                    </a:lnTo>
                    <a:lnTo>
                      <a:pt x="100" y="106"/>
                    </a:lnTo>
                    <a:lnTo>
                      <a:pt x="103" y="91"/>
                    </a:lnTo>
                    <a:lnTo>
                      <a:pt x="107" y="86"/>
                    </a:lnTo>
                    <a:lnTo>
                      <a:pt x="109" y="79"/>
                    </a:lnTo>
                    <a:lnTo>
                      <a:pt x="107" y="65"/>
                    </a:lnTo>
                    <a:lnTo>
                      <a:pt x="110" y="61"/>
                    </a:lnTo>
                    <a:lnTo>
                      <a:pt x="114" y="71"/>
                    </a:lnTo>
                    <a:lnTo>
                      <a:pt x="118" y="65"/>
                    </a:lnTo>
                    <a:lnTo>
                      <a:pt x="120" y="57"/>
                    </a:lnTo>
                    <a:lnTo>
                      <a:pt x="116" y="49"/>
                    </a:lnTo>
                    <a:lnTo>
                      <a:pt x="115" y="28"/>
                    </a:lnTo>
                    <a:lnTo>
                      <a:pt x="115" y="2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98">
                <a:extLst>
                  <a:ext uri="{FF2B5EF4-FFF2-40B4-BE49-F238E27FC236}">
                    <a16:creationId xmlns:a16="http://schemas.microsoft.com/office/drawing/2014/main" id="{F82DF1A9-5ADD-38BC-9873-DB61CE3DB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2182"/>
                <a:ext cx="414" cy="324"/>
              </a:xfrm>
              <a:custGeom>
                <a:avLst/>
                <a:gdLst>
                  <a:gd name="T0" fmla="*/ 242 w 414"/>
                  <a:gd name="T1" fmla="*/ 114 h 324"/>
                  <a:gd name="T2" fmla="*/ 233 w 414"/>
                  <a:gd name="T3" fmla="*/ 82 h 324"/>
                  <a:gd name="T4" fmla="*/ 217 w 414"/>
                  <a:gd name="T5" fmla="*/ 53 h 324"/>
                  <a:gd name="T6" fmla="*/ 179 w 414"/>
                  <a:gd name="T7" fmla="*/ 62 h 324"/>
                  <a:gd name="T8" fmla="*/ 170 w 414"/>
                  <a:gd name="T9" fmla="*/ 38 h 324"/>
                  <a:gd name="T10" fmla="*/ 154 w 414"/>
                  <a:gd name="T11" fmla="*/ 18 h 324"/>
                  <a:gd name="T12" fmla="*/ 114 w 414"/>
                  <a:gd name="T13" fmla="*/ 25 h 324"/>
                  <a:gd name="T14" fmla="*/ 34 w 414"/>
                  <a:gd name="T15" fmla="*/ 4 h 324"/>
                  <a:gd name="T16" fmla="*/ 0 w 414"/>
                  <a:gd name="T17" fmla="*/ 4 h 324"/>
                  <a:gd name="T18" fmla="*/ 4 w 414"/>
                  <a:gd name="T19" fmla="*/ 45 h 324"/>
                  <a:gd name="T20" fmla="*/ 21 w 414"/>
                  <a:gd name="T21" fmla="*/ 75 h 324"/>
                  <a:gd name="T22" fmla="*/ 5 w 414"/>
                  <a:gd name="T23" fmla="*/ 88 h 324"/>
                  <a:gd name="T24" fmla="*/ 19 w 414"/>
                  <a:gd name="T25" fmla="*/ 104 h 324"/>
                  <a:gd name="T26" fmla="*/ 33 w 414"/>
                  <a:gd name="T27" fmla="*/ 114 h 324"/>
                  <a:gd name="T28" fmla="*/ 35 w 414"/>
                  <a:gd name="T29" fmla="*/ 142 h 324"/>
                  <a:gd name="T30" fmla="*/ 59 w 414"/>
                  <a:gd name="T31" fmla="*/ 165 h 324"/>
                  <a:gd name="T32" fmla="*/ 72 w 414"/>
                  <a:gd name="T33" fmla="*/ 170 h 324"/>
                  <a:gd name="T34" fmla="*/ 64 w 414"/>
                  <a:gd name="T35" fmla="*/ 151 h 324"/>
                  <a:gd name="T36" fmla="*/ 56 w 414"/>
                  <a:gd name="T37" fmla="*/ 133 h 324"/>
                  <a:gd name="T38" fmla="*/ 44 w 414"/>
                  <a:gd name="T39" fmla="*/ 99 h 324"/>
                  <a:gd name="T40" fmla="*/ 39 w 414"/>
                  <a:gd name="T41" fmla="*/ 77 h 324"/>
                  <a:gd name="T42" fmla="*/ 34 w 414"/>
                  <a:gd name="T43" fmla="*/ 70 h 324"/>
                  <a:gd name="T44" fmla="*/ 22 w 414"/>
                  <a:gd name="T45" fmla="*/ 46 h 324"/>
                  <a:gd name="T46" fmla="*/ 30 w 414"/>
                  <a:gd name="T47" fmla="*/ 17 h 324"/>
                  <a:gd name="T48" fmla="*/ 51 w 414"/>
                  <a:gd name="T49" fmla="*/ 28 h 324"/>
                  <a:gd name="T50" fmla="*/ 54 w 414"/>
                  <a:gd name="T51" fmla="*/ 62 h 324"/>
                  <a:gd name="T52" fmla="*/ 64 w 414"/>
                  <a:gd name="T53" fmla="*/ 86 h 324"/>
                  <a:gd name="T54" fmla="*/ 79 w 414"/>
                  <a:gd name="T55" fmla="*/ 108 h 324"/>
                  <a:gd name="T56" fmla="*/ 83 w 414"/>
                  <a:gd name="T57" fmla="*/ 128 h 324"/>
                  <a:gd name="T58" fmla="*/ 112 w 414"/>
                  <a:gd name="T59" fmla="*/ 160 h 324"/>
                  <a:gd name="T60" fmla="*/ 126 w 414"/>
                  <a:gd name="T61" fmla="*/ 193 h 324"/>
                  <a:gd name="T62" fmla="*/ 125 w 414"/>
                  <a:gd name="T63" fmla="*/ 212 h 324"/>
                  <a:gd name="T64" fmla="*/ 123 w 414"/>
                  <a:gd name="T65" fmla="*/ 228 h 324"/>
                  <a:gd name="T66" fmla="*/ 149 w 414"/>
                  <a:gd name="T67" fmla="*/ 257 h 324"/>
                  <a:gd name="T68" fmla="*/ 176 w 414"/>
                  <a:gd name="T69" fmla="*/ 269 h 324"/>
                  <a:gd name="T70" fmla="*/ 216 w 414"/>
                  <a:gd name="T71" fmla="*/ 288 h 324"/>
                  <a:gd name="T72" fmla="*/ 251 w 414"/>
                  <a:gd name="T73" fmla="*/ 304 h 324"/>
                  <a:gd name="T74" fmla="*/ 281 w 414"/>
                  <a:gd name="T75" fmla="*/ 294 h 324"/>
                  <a:gd name="T76" fmla="*/ 316 w 414"/>
                  <a:gd name="T77" fmla="*/ 324 h 324"/>
                  <a:gd name="T78" fmla="*/ 317 w 414"/>
                  <a:gd name="T79" fmla="*/ 311 h 324"/>
                  <a:gd name="T80" fmla="*/ 347 w 414"/>
                  <a:gd name="T81" fmla="*/ 290 h 324"/>
                  <a:gd name="T82" fmla="*/ 338 w 414"/>
                  <a:gd name="T83" fmla="*/ 281 h 324"/>
                  <a:gd name="T84" fmla="*/ 342 w 414"/>
                  <a:gd name="T85" fmla="*/ 265 h 324"/>
                  <a:gd name="T86" fmla="*/ 371 w 414"/>
                  <a:gd name="T87" fmla="*/ 263 h 324"/>
                  <a:gd name="T88" fmla="*/ 382 w 414"/>
                  <a:gd name="T89" fmla="*/ 253 h 324"/>
                  <a:gd name="T90" fmla="*/ 392 w 414"/>
                  <a:gd name="T91" fmla="*/ 258 h 324"/>
                  <a:gd name="T92" fmla="*/ 398 w 414"/>
                  <a:gd name="T93" fmla="*/ 233 h 324"/>
                  <a:gd name="T94" fmla="*/ 414 w 414"/>
                  <a:gd name="T95" fmla="*/ 203 h 324"/>
                  <a:gd name="T96" fmla="*/ 389 w 414"/>
                  <a:gd name="T97" fmla="*/ 200 h 324"/>
                  <a:gd name="T98" fmla="*/ 357 w 414"/>
                  <a:gd name="T99" fmla="*/ 214 h 324"/>
                  <a:gd name="T100" fmla="*/ 338 w 414"/>
                  <a:gd name="T101" fmla="*/ 246 h 324"/>
                  <a:gd name="T102" fmla="*/ 304 w 414"/>
                  <a:gd name="T103" fmla="*/ 255 h 324"/>
                  <a:gd name="T104" fmla="*/ 268 w 414"/>
                  <a:gd name="T105" fmla="*/ 248 h 324"/>
                  <a:gd name="T106" fmla="*/ 253 w 414"/>
                  <a:gd name="T107" fmla="*/ 216 h 324"/>
                  <a:gd name="T108" fmla="*/ 247 w 414"/>
                  <a:gd name="T109" fmla="*/ 184 h 324"/>
                  <a:gd name="T110" fmla="*/ 261 w 414"/>
                  <a:gd name="T111" fmla="*/ 138 h 324"/>
                  <a:gd name="T112" fmla="*/ 263 w 414"/>
                  <a:gd name="T113" fmla="*/ 12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4" h="324">
                    <a:moveTo>
                      <a:pt x="263" y="123"/>
                    </a:moveTo>
                    <a:lnTo>
                      <a:pt x="253" y="119"/>
                    </a:lnTo>
                    <a:lnTo>
                      <a:pt x="242" y="114"/>
                    </a:lnTo>
                    <a:lnTo>
                      <a:pt x="240" y="105"/>
                    </a:lnTo>
                    <a:lnTo>
                      <a:pt x="240" y="93"/>
                    </a:lnTo>
                    <a:lnTo>
                      <a:pt x="233" y="82"/>
                    </a:lnTo>
                    <a:lnTo>
                      <a:pt x="230" y="72"/>
                    </a:lnTo>
                    <a:lnTo>
                      <a:pt x="226" y="60"/>
                    </a:lnTo>
                    <a:lnTo>
                      <a:pt x="217" y="53"/>
                    </a:lnTo>
                    <a:lnTo>
                      <a:pt x="205" y="53"/>
                    </a:lnTo>
                    <a:lnTo>
                      <a:pt x="191" y="67"/>
                    </a:lnTo>
                    <a:lnTo>
                      <a:pt x="179" y="62"/>
                    </a:lnTo>
                    <a:lnTo>
                      <a:pt x="174" y="56"/>
                    </a:lnTo>
                    <a:lnTo>
                      <a:pt x="172" y="47"/>
                    </a:lnTo>
                    <a:lnTo>
                      <a:pt x="170" y="38"/>
                    </a:lnTo>
                    <a:lnTo>
                      <a:pt x="163" y="30"/>
                    </a:lnTo>
                    <a:lnTo>
                      <a:pt x="158" y="24"/>
                    </a:lnTo>
                    <a:lnTo>
                      <a:pt x="154" y="18"/>
                    </a:lnTo>
                    <a:lnTo>
                      <a:pt x="128" y="18"/>
                    </a:lnTo>
                    <a:lnTo>
                      <a:pt x="126" y="25"/>
                    </a:lnTo>
                    <a:lnTo>
                      <a:pt x="114" y="25"/>
                    </a:lnTo>
                    <a:lnTo>
                      <a:pt x="84" y="25"/>
                    </a:lnTo>
                    <a:lnTo>
                      <a:pt x="54" y="13"/>
                    </a:lnTo>
                    <a:lnTo>
                      <a:pt x="34" y="4"/>
                    </a:lnTo>
                    <a:lnTo>
                      <a:pt x="37" y="0"/>
                    </a:lnTo>
                    <a:lnTo>
                      <a:pt x="17" y="3"/>
                    </a:lnTo>
                    <a:lnTo>
                      <a:pt x="0" y="4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4" y="45"/>
                    </a:lnTo>
                    <a:lnTo>
                      <a:pt x="6" y="56"/>
                    </a:lnTo>
                    <a:lnTo>
                      <a:pt x="14" y="62"/>
                    </a:lnTo>
                    <a:lnTo>
                      <a:pt x="21" y="75"/>
                    </a:lnTo>
                    <a:lnTo>
                      <a:pt x="19" y="82"/>
                    </a:lnTo>
                    <a:lnTo>
                      <a:pt x="12" y="89"/>
                    </a:lnTo>
                    <a:lnTo>
                      <a:pt x="5" y="88"/>
                    </a:lnTo>
                    <a:lnTo>
                      <a:pt x="4" y="89"/>
                    </a:lnTo>
                    <a:lnTo>
                      <a:pt x="10" y="100"/>
                    </a:lnTo>
                    <a:lnTo>
                      <a:pt x="19" y="104"/>
                    </a:lnTo>
                    <a:lnTo>
                      <a:pt x="21" y="109"/>
                    </a:lnTo>
                    <a:lnTo>
                      <a:pt x="23" y="106"/>
                    </a:lnTo>
                    <a:lnTo>
                      <a:pt x="33" y="114"/>
                    </a:lnTo>
                    <a:lnTo>
                      <a:pt x="38" y="120"/>
                    </a:lnTo>
                    <a:lnTo>
                      <a:pt x="38" y="129"/>
                    </a:lnTo>
                    <a:lnTo>
                      <a:pt x="35" y="142"/>
                    </a:lnTo>
                    <a:lnTo>
                      <a:pt x="42" y="147"/>
                    </a:lnTo>
                    <a:lnTo>
                      <a:pt x="51" y="156"/>
                    </a:lnTo>
                    <a:lnTo>
                      <a:pt x="59" y="165"/>
                    </a:lnTo>
                    <a:lnTo>
                      <a:pt x="61" y="177"/>
                    </a:lnTo>
                    <a:lnTo>
                      <a:pt x="64" y="177"/>
                    </a:lnTo>
                    <a:lnTo>
                      <a:pt x="72" y="170"/>
                    </a:lnTo>
                    <a:lnTo>
                      <a:pt x="73" y="167"/>
                    </a:lnTo>
                    <a:lnTo>
                      <a:pt x="69" y="159"/>
                    </a:lnTo>
                    <a:lnTo>
                      <a:pt x="64" y="151"/>
                    </a:lnTo>
                    <a:lnTo>
                      <a:pt x="57" y="150"/>
                    </a:lnTo>
                    <a:lnTo>
                      <a:pt x="58" y="141"/>
                    </a:lnTo>
                    <a:lnTo>
                      <a:pt x="56" y="133"/>
                    </a:lnTo>
                    <a:lnTo>
                      <a:pt x="53" y="125"/>
                    </a:lnTo>
                    <a:lnTo>
                      <a:pt x="51" y="108"/>
                    </a:lnTo>
                    <a:lnTo>
                      <a:pt x="44" y="99"/>
                    </a:lnTo>
                    <a:lnTo>
                      <a:pt x="42" y="93"/>
                    </a:lnTo>
                    <a:lnTo>
                      <a:pt x="39" y="89"/>
                    </a:lnTo>
                    <a:lnTo>
                      <a:pt x="39" y="77"/>
                    </a:lnTo>
                    <a:lnTo>
                      <a:pt x="36" y="77"/>
                    </a:lnTo>
                    <a:lnTo>
                      <a:pt x="36" y="71"/>
                    </a:lnTo>
                    <a:lnTo>
                      <a:pt x="34" y="70"/>
                    </a:lnTo>
                    <a:lnTo>
                      <a:pt x="33" y="65"/>
                    </a:lnTo>
                    <a:lnTo>
                      <a:pt x="26" y="54"/>
                    </a:lnTo>
                    <a:lnTo>
                      <a:pt x="22" y="46"/>
                    </a:lnTo>
                    <a:lnTo>
                      <a:pt x="25" y="33"/>
                    </a:lnTo>
                    <a:lnTo>
                      <a:pt x="26" y="24"/>
                    </a:lnTo>
                    <a:lnTo>
                      <a:pt x="30" y="17"/>
                    </a:lnTo>
                    <a:lnTo>
                      <a:pt x="37" y="21"/>
                    </a:lnTo>
                    <a:lnTo>
                      <a:pt x="42" y="21"/>
                    </a:lnTo>
                    <a:lnTo>
                      <a:pt x="51" y="28"/>
                    </a:lnTo>
                    <a:lnTo>
                      <a:pt x="49" y="35"/>
                    </a:lnTo>
                    <a:lnTo>
                      <a:pt x="49" y="49"/>
                    </a:lnTo>
                    <a:lnTo>
                      <a:pt x="54" y="62"/>
                    </a:lnTo>
                    <a:lnTo>
                      <a:pt x="53" y="68"/>
                    </a:lnTo>
                    <a:lnTo>
                      <a:pt x="58" y="76"/>
                    </a:lnTo>
                    <a:lnTo>
                      <a:pt x="64" y="86"/>
                    </a:lnTo>
                    <a:lnTo>
                      <a:pt x="72" y="87"/>
                    </a:lnTo>
                    <a:lnTo>
                      <a:pt x="72" y="99"/>
                    </a:lnTo>
                    <a:lnTo>
                      <a:pt x="79" y="108"/>
                    </a:lnTo>
                    <a:lnTo>
                      <a:pt x="86" y="112"/>
                    </a:lnTo>
                    <a:lnTo>
                      <a:pt x="81" y="123"/>
                    </a:lnTo>
                    <a:lnTo>
                      <a:pt x="83" y="128"/>
                    </a:lnTo>
                    <a:lnTo>
                      <a:pt x="94" y="135"/>
                    </a:lnTo>
                    <a:lnTo>
                      <a:pt x="100" y="146"/>
                    </a:lnTo>
                    <a:lnTo>
                      <a:pt x="112" y="160"/>
                    </a:lnTo>
                    <a:lnTo>
                      <a:pt x="123" y="177"/>
                    </a:lnTo>
                    <a:lnTo>
                      <a:pt x="126" y="186"/>
                    </a:lnTo>
                    <a:lnTo>
                      <a:pt x="126" y="193"/>
                    </a:lnTo>
                    <a:lnTo>
                      <a:pt x="130" y="202"/>
                    </a:lnTo>
                    <a:lnTo>
                      <a:pt x="130" y="207"/>
                    </a:lnTo>
                    <a:lnTo>
                      <a:pt x="125" y="212"/>
                    </a:lnTo>
                    <a:lnTo>
                      <a:pt x="126" y="217"/>
                    </a:lnTo>
                    <a:lnTo>
                      <a:pt x="121" y="219"/>
                    </a:lnTo>
                    <a:lnTo>
                      <a:pt x="123" y="228"/>
                    </a:lnTo>
                    <a:lnTo>
                      <a:pt x="129" y="239"/>
                    </a:lnTo>
                    <a:lnTo>
                      <a:pt x="144" y="249"/>
                    </a:lnTo>
                    <a:lnTo>
                      <a:pt x="149" y="257"/>
                    </a:lnTo>
                    <a:lnTo>
                      <a:pt x="164" y="263"/>
                    </a:lnTo>
                    <a:lnTo>
                      <a:pt x="172" y="264"/>
                    </a:lnTo>
                    <a:lnTo>
                      <a:pt x="176" y="269"/>
                    </a:lnTo>
                    <a:lnTo>
                      <a:pt x="188" y="277"/>
                    </a:lnTo>
                    <a:lnTo>
                      <a:pt x="205" y="286"/>
                    </a:lnTo>
                    <a:lnTo>
                      <a:pt x="216" y="288"/>
                    </a:lnTo>
                    <a:lnTo>
                      <a:pt x="229" y="296"/>
                    </a:lnTo>
                    <a:lnTo>
                      <a:pt x="240" y="300"/>
                    </a:lnTo>
                    <a:lnTo>
                      <a:pt x="251" y="304"/>
                    </a:lnTo>
                    <a:lnTo>
                      <a:pt x="258" y="302"/>
                    </a:lnTo>
                    <a:lnTo>
                      <a:pt x="272" y="295"/>
                    </a:lnTo>
                    <a:lnTo>
                      <a:pt x="281" y="294"/>
                    </a:lnTo>
                    <a:lnTo>
                      <a:pt x="293" y="299"/>
                    </a:lnTo>
                    <a:lnTo>
                      <a:pt x="300" y="304"/>
                    </a:lnTo>
                    <a:lnTo>
                      <a:pt x="316" y="324"/>
                    </a:lnTo>
                    <a:lnTo>
                      <a:pt x="317" y="318"/>
                    </a:lnTo>
                    <a:lnTo>
                      <a:pt x="319" y="314"/>
                    </a:lnTo>
                    <a:lnTo>
                      <a:pt x="317" y="311"/>
                    </a:lnTo>
                    <a:lnTo>
                      <a:pt x="326" y="297"/>
                    </a:lnTo>
                    <a:lnTo>
                      <a:pt x="346" y="297"/>
                    </a:lnTo>
                    <a:lnTo>
                      <a:pt x="347" y="290"/>
                    </a:lnTo>
                    <a:lnTo>
                      <a:pt x="345" y="290"/>
                    </a:lnTo>
                    <a:lnTo>
                      <a:pt x="344" y="286"/>
                    </a:lnTo>
                    <a:lnTo>
                      <a:pt x="338" y="281"/>
                    </a:lnTo>
                    <a:lnTo>
                      <a:pt x="333" y="276"/>
                    </a:lnTo>
                    <a:lnTo>
                      <a:pt x="340" y="276"/>
                    </a:lnTo>
                    <a:lnTo>
                      <a:pt x="342" y="265"/>
                    </a:lnTo>
                    <a:lnTo>
                      <a:pt x="356" y="265"/>
                    </a:lnTo>
                    <a:lnTo>
                      <a:pt x="370" y="266"/>
                    </a:lnTo>
                    <a:lnTo>
                      <a:pt x="371" y="263"/>
                    </a:lnTo>
                    <a:lnTo>
                      <a:pt x="372" y="262"/>
                    </a:lnTo>
                    <a:lnTo>
                      <a:pt x="375" y="265"/>
                    </a:lnTo>
                    <a:lnTo>
                      <a:pt x="382" y="253"/>
                    </a:lnTo>
                    <a:lnTo>
                      <a:pt x="385" y="253"/>
                    </a:lnTo>
                    <a:lnTo>
                      <a:pt x="389" y="253"/>
                    </a:lnTo>
                    <a:lnTo>
                      <a:pt x="392" y="258"/>
                    </a:lnTo>
                    <a:lnTo>
                      <a:pt x="398" y="244"/>
                    </a:lnTo>
                    <a:lnTo>
                      <a:pt x="400" y="236"/>
                    </a:lnTo>
                    <a:lnTo>
                      <a:pt x="398" y="233"/>
                    </a:lnTo>
                    <a:lnTo>
                      <a:pt x="403" y="222"/>
                    </a:lnTo>
                    <a:lnTo>
                      <a:pt x="413" y="212"/>
                    </a:lnTo>
                    <a:lnTo>
                      <a:pt x="414" y="203"/>
                    </a:lnTo>
                    <a:lnTo>
                      <a:pt x="412" y="199"/>
                    </a:lnTo>
                    <a:lnTo>
                      <a:pt x="402" y="200"/>
                    </a:lnTo>
                    <a:lnTo>
                      <a:pt x="389" y="200"/>
                    </a:lnTo>
                    <a:lnTo>
                      <a:pt x="372" y="205"/>
                    </a:lnTo>
                    <a:lnTo>
                      <a:pt x="361" y="209"/>
                    </a:lnTo>
                    <a:lnTo>
                      <a:pt x="357" y="214"/>
                    </a:lnTo>
                    <a:lnTo>
                      <a:pt x="354" y="229"/>
                    </a:lnTo>
                    <a:lnTo>
                      <a:pt x="349" y="239"/>
                    </a:lnTo>
                    <a:lnTo>
                      <a:pt x="338" y="246"/>
                    </a:lnTo>
                    <a:lnTo>
                      <a:pt x="328" y="250"/>
                    </a:lnTo>
                    <a:lnTo>
                      <a:pt x="316" y="253"/>
                    </a:lnTo>
                    <a:lnTo>
                      <a:pt x="304" y="255"/>
                    </a:lnTo>
                    <a:lnTo>
                      <a:pt x="289" y="260"/>
                    </a:lnTo>
                    <a:lnTo>
                      <a:pt x="284" y="252"/>
                    </a:lnTo>
                    <a:lnTo>
                      <a:pt x="268" y="248"/>
                    </a:lnTo>
                    <a:lnTo>
                      <a:pt x="263" y="239"/>
                    </a:lnTo>
                    <a:lnTo>
                      <a:pt x="261" y="228"/>
                    </a:lnTo>
                    <a:lnTo>
                      <a:pt x="253" y="216"/>
                    </a:lnTo>
                    <a:lnTo>
                      <a:pt x="252" y="202"/>
                    </a:lnTo>
                    <a:lnTo>
                      <a:pt x="249" y="193"/>
                    </a:lnTo>
                    <a:lnTo>
                      <a:pt x="247" y="184"/>
                    </a:lnTo>
                    <a:lnTo>
                      <a:pt x="250" y="174"/>
                    </a:lnTo>
                    <a:lnTo>
                      <a:pt x="255" y="151"/>
                    </a:lnTo>
                    <a:lnTo>
                      <a:pt x="261" y="138"/>
                    </a:lnTo>
                    <a:lnTo>
                      <a:pt x="269" y="122"/>
                    </a:lnTo>
                    <a:lnTo>
                      <a:pt x="263" y="123"/>
                    </a:lnTo>
                    <a:lnTo>
                      <a:pt x="263" y="12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99">
                <a:extLst>
                  <a:ext uri="{FF2B5EF4-FFF2-40B4-BE49-F238E27FC236}">
                    <a16:creationId xmlns:a16="http://schemas.microsoft.com/office/drawing/2014/main" id="{27B43334-F70D-32A7-94F9-EB78E5ABD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" y="2011"/>
                <a:ext cx="36" cy="26"/>
              </a:xfrm>
              <a:custGeom>
                <a:avLst/>
                <a:gdLst>
                  <a:gd name="T0" fmla="*/ 34 w 36"/>
                  <a:gd name="T1" fmla="*/ 6 h 26"/>
                  <a:gd name="T2" fmla="*/ 26 w 36"/>
                  <a:gd name="T3" fmla="*/ 0 h 26"/>
                  <a:gd name="T4" fmla="*/ 19 w 36"/>
                  <a:gd name="T5" fmla="*/ 1 h 26"/>
                  <a:gd name="T6" fmla="*/ 14 w 36"/>
                  <a:gd name="T7" fmla="*/ 2 h 26"/>
                  <a:gd name="T8" fmla="*/ 11 w 36"/>
                  <a:gd name="T9" fmla="*/ 2 h 26"/>
                  <a:gd name="T10" fmla="*/ 3 w 36"/>
                  <a:gd name="T11" fmla="*/ 5 h 26"/>
                  <a:gd name="T12" fmla="*/ 3 w 36"/>
                  <a:gd name="T13" fmla="*/ 9 h 26"/>
                  <a:gd name="T14" fmla="*/ 1 w 36"/>
                  <a:gd name="T15" fmla="*/ 9 h 26"/>
                  <a:gd name="T16" fmla="*/ 1 w 36"/>
                  <a:gd name="T17" fmla="*/ 9 h 26"/>
                  <a:gd name="T18" fmla="*/ 0 w 36"/>
                  <a:gd name="T19" fmla="*/ 14 h 26"/>
                  <a:gd name="T20" fmla="*/ 2 w 36"/>
                  <a:gd name="T21" fmla="*/ 22 h 26"/>
                  <a:gd name="T22" fmla="*/ 8 w 36"/>
                  <a:gd name="T23" fmla="*/ 26 h 26"/>
                  <a:gd name="T24" fmla="*/ 18 w 36"/>
                  <a:gd name="T25" fmla="*/ 25 h 26"/>
                  <a:gd name="T26" fmla="*/ 23 w 36"/>
                  <a:gd name="T27" fmla="*/ 21 h 26"/>
                  <a:gd name="T28" fmla="*/ 31 w 36"/>
                  <a:gd name="T29" fmla="*/ 21 h 26"/>
                  <a:gd name="T30" fmla="*/ 33 w 36"/>
                  <a:gd name="T31" fmla="*/ 18 h 26"/>
                  <a:gd name="T32" fmla="*/ 36 w 36"/>
                  <a:gd name="T33" fmla="*/ 18 h 26"/>
                  <a:gd name="T34" fmla="*/ 34 w 36"/>
                  <a:gd name="T35" fmla="*/ 6 h 26"/>
                  <a:gd name="T36" fmla="*/ 34 w 36"/>
                  <a:gd name="T3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26">
                    <a:moveTo>
                      <a:pt x="34" y="6"/>
                    </a:moveTo>
                    <a:lnTo>
                      <a:pt x="26" y="0"/>
                    </a:lnTo>
                    <a:lnTo>
                      <a:pt x="19" y="1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8" y="26"/>
                    </a:lnTo>
                    <a:lnTo>
                      <a:pt x="18" y="25"/>
                    </a:lnTo>
                    <a:lnTo>
                      <a:pt x="23" y="21"/>
                    </a:lnTo>
                    <a:lnTo>
                      <a:pt x="31" y="21"/>
                    </a:lnTo>
                    <a:lnTo>
                      <a:pt x="33" y="18"/>
                    </a:lnTo>
                    <a:lnTo>
                      <a:pt x="36" y="18"/>
                    </a:lnTo>
                    <a:lnTo>
                      <a:pt x="34" y="6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00">
                <a:extLst>
                  <a:ext uri="{FF2B5EF4-FFF2-40B4-BE49-F238E27FC236}">
                    <a16:creationId xmlns:a16="http://schemas.microsoft.com/office/drawing/2014/main" id="{75BBA941-5EC0-0F81-AF0B-3D7CB682D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320"/>
                <a:ext cx="256" cy="265"/>
              </a:xfrm>
              <a:custGeom>
                <a:avLst/>
                <a:gdLst>
                  <a:gd name="T0" fmla="*/ 238 w 256"/>
                  <a:gd name="T1" fmla="*/ 106 h 265"/>
                  <a:gd name="T2" fmla="*/ 231 w 256"/>
                  <a:gd name="T3" fmla="*/ 91 h 265"/>
                  <a:gd name="T4" fmla="*/ 217 w 256"/>
                  <a:gd name="T5" fmla="*/ 78 h 265"/>
                  <a:gd name="T6" fmla="*/ 114 w 256"/>
                  <a:gd name="T7" fmla="*/ 0 h 265"/>
                  <a:gd name="T8" fmla="*/ 97 w 256"/>
                  <a:gd name="T9" fmla="*/ 77 h 265"/>
                  <a:gd name="T10" fmla="*/ 107 w 256"/>
                  <a:gd name="T11" fmla="*/ 156 h 265"/>
                  <a:gd name="T12" fmla="*/ 41 w 256"/>
                  <a:gd name="T13" fmla="*/ 169 h 265"/>
                  <a:gd name="T14" fmla="*/ 32 w 256"/>
                  <a:gd name="T15" fmla="*/ 171 h 265"/>
                  <a:gd name="T16" fmla="*/ 13 w 256"/>
                  <a:gd name="T17" fmla="*/ 170 h 265"/>
                  <a:gd name="T18" fmla="*/ 5 w 256"/>
                  <a:gd name="T19" fmla="*/ 181 h 265"/>
                  <a:gd name="T20" fmla="*/ 0 w 256"/>
                  <a:gd name="T21" fmla="*/ 195 h 265"/>
                  <a:gd name="T22" fmla="*/ 9 w 256"/>
                  <a:gd name="T23" fmla="*/ 210 h 265"/>
                  <a:gd name="T24" fmla="*/ 10 w 256"/>
                  <a:gd name="T25" fmla="*/ 223 h 265"/>
                  <a:gd name="T26" fmla="*/ 13 w 256"/>
                  <a:gd name="T27" fmla="*/ 229 h 265"/>
                  <a:gd name="T28" fmla="*/ 20 w 256"/>
                  <a:gd name="T29" fmla="*/ 228 h 265"/>
                  <a:gd name="T30" fmla="*/ 31 w 256"/>
                  <a:gd name="T31" fmla="*/ 234 h 265"/>
                  <a:gd name="T32" fmla="*/ 40 w 256"/>
                  <a:gd name="T33" fmla="*/ 227 h 265"/>
                  <a:gd name="T34" fmla="*/ 47 w 256"/>
                  <a:gd name="T35" fmla="*/ 226 h 265"/>
                  <a:gd name="T36" fmla="*/ 52 w 256"/>
                  <a:gd name="T37" fmla="*/ 234 h 265"/>
                  <a:gd name="T38" fmla="*/ 55 w 256"/>
                  <a:gd name="T39" fmla="*/ 246 h 265"/>
                  <a:gd name="T40" fmla="*/ 58 w 256"/>
                  <a:gd name="T41" fmla="*/ 250 h 265"/>
                  <a:gd name="T42" fmla="*/ 59 w 256"/>
                  <a:gd name="T43" fmla="*/ 258 h 265"/>
                  <a:gd name="T44" fmla="*/ 66 w 256"/>
                  <a:gd name="T45" fmla="*/ 261 h 265"/>
                  <a:gd name="T46" fmla="*/ 82 w 256"/>
                  <a:gd name="T47" fmla="*/ 264 h 265"/>
                  <a:gd name="T48" fmla="*/ 88 w 256"/>
                  <a:gd name="T49" fmla="*/ 259 h 265"/>
                  <a:gd name="T50" fmla="*/ 95 w 256"/>
                  <a:gd name="T51" fmla="*/ 265 h 265"/>
                  <a:gd name="T52" fmla="*/ 105 w 256"/>
                  <a:gd name="T53" fmla="*/ 260 h 265"/>
                  <a:gd name="T54" fmla="*/ 108 w 256"/>
                  <a:gd name="T55" fmla="*/ 242 h 265"/>
                  <a:gd name="T56" fmla="*/ 120 w 256"/>
                  <a:gd name="T57" fmla="*/ 222 h 265"/>
                  <a:gd name="T58" fmla="*/ 127 w 256"/>
                  <a:gd name="T59" fmla="*/ 205 h 265"/>
                  <a:gd name="T60" fmla="*/ 141 w 256"/>
                  <a:gd name="T61" fmla="*/ 203 h 265"/>
                  <a:gd name="T62" fmla="*/ 155 w 256"/>
                  <a:gd name="T63" fmla="*/ 191 h 265"/>
                  <a:gd name="T64" fmla="*/ 173 w 256"/>
                  <a:gd name="T65" fmla="*/ 178 h 265"/>
                  <a:gd name="T66" fmla="*/ 185 w 256"/>
                  <a:gd name="T67" fmla="*/ 179 h 265"/>
                  <a:gd name="T68" fmla="*/ 206 w 256"/>
                  <a:gd name="T69" fmla="*/ 178 h 265"/>
                  <a:gd name="T70" fmla="*/ 232 w 256"/>
                  <a:gd name="T71" fmla="*/ 170 h 265"/>
                  <a:gd name="T72" fmla="*/ 248 w 256"/>
                  <a:gd name="T73" fmla="*/ 157 h 265"/>
                  <a:gd name="T74" fmla="*/ 255 w 256"/>
                  <a:gd name="T75" fmla="*/ 10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6" h="265">
                    <a:moveTo>
                      <a:pt x="255" y="104"/>
                    </a:moveTo>
                    <a:lnTo>
                      <a:pt x="238" y="106"/>
                    </a:lnTo>
                    <a:lnTo>
                      <a:pt x="238" y="94"/>
                    </a:lnTo>
                    <a:lnTo>
                      <a:pt x="231" y="91"/>
                    </a:lnTo>
                    <a:lnTo>
                      <a:pt x="221" y="86"/>
                    </a:lnTo>
                    <a:lnTo>
                      <a:pt x="217" y="78"/>
                    </a:lnTo>
                    <a:lnTo>
                      <a:pt x="166" y="39"/>
                    </a:lnTo>
                    <a:lnTo>
                      <a:pt x="114" y="0"/>
                    </a:lnTo>
                    <a:lnTo>
                      <a:pt x="91" y="1"/>
                    </a:lnTo>
                    <a:lnTo>
                      <a:pt x="97" y="77"/>
                    </a:lnTo>
                    <a:lnTo>
                      <a:pt x="104" y="154"/>
                    </a:lnTo>
                    <a:lnTo>
                      <a:pt x="107" y="156"/>
                    </a:lnTo>
                    <a:lnTo>
                      <a:pt x="103" y="169"/>
                    </a:lnTo>
                    <a:lnTo>
                      <a:pt x="41" y="169"/>
                    </a:lnTo>
                    <a:lnTo>
                      <a:pt x="38" y="173"/>
                    </a:lnTo>
                    <a:lnTo>
                      <a:pt x="32" y="171"/>
                    </a:lnTo>
                    <a:lnTo>
                      <a:pt x="24" y="176"/>
                    </a:lnTo>
                    <a:lnTo>
                      <a:pt x="13" y="170"/>
                    </a:lnTo>
                    <a:lnTo>
                      <a:pt x="8" y="171"/>
                    </a:lnTo>
                    <a:lnTo>
                      <a:pt x="5" y="181"/>
                    </a:lnTo>
                    <a:lnTo>
                      <a:pt x="0" y="185"/>
                    </a:lnTo>
                    <a:lnTo>
                      <a:pt x="0" y="195"/>
                    </a:lnTo>
                    <a:lnTo>
                      <a:pt x="3" y="206"/>
                    </a:lnTo>
                    <a:lnTo>
                      <a:pt x="9" y="210"/>
                    </a:lnTo>
                    <a:lnTo>
                      <a:pt x="10" y="217"/>
                    </a:lnTo>
                    <a:lnTo>
                      <a:pt x="10" y="223"/>
                    </a:lnTo>
                    <a:lnTo>
                      <a:pt x="10" y="229"/>
                    </a:lnTo>
                    <a:lnTo>
                      <a:pt x="13" y="229"/>
                    </a:lnTo>
                    <a:lnTo>
                      <a:pt x="17" y="227"/>
                    </a:lnTo>
                    <a:lnTo>
                      <a:pt x="20" y="228"/>
                    </a:lnTo>
                    <a:lnTo>
                      <a:pt x="24" y="232"/>
                    </a:lnTo>
                    <a:lnTo>
                      <a:pt x="31" y="234"/>
                    </a:lnTo>
                    <a:lnTo>
                      <a:pt x="35" y="230"/>
                    </a:lnTo>
                    <a:lnTo>
                      <a:pt x="40" y="227"/>
                    </a:lnTo>
                    <a:lnTo>
                      <a:pt x="43" y="225"/>
                    </a:lnTo>
                    <a:lnTo>
                      <a:pt x="47" y="226"/>
                    </a:lnTo>
                    <a:lnTo>
                      <a:pt x="50" y="229"/>
                    </a:lnTo>
                    <a:lnTo>
                      <a:pt x="52" y="234"/>
                    </a:lnTo>
                    <a:lnTo>
                      <a:pt x="59" y="242"/>
                    </a:lnTo>
                    <a:lnTo>
                      <a:pt x="55" y="246"/>
                    </a:lnTo>
                    <a:lnTo>
                      <a:pt x="55" y="252"/>
                    </a:lnTo>
                    <a:lnTo>
                      <a:pt x="58" y="250"/>
                    </a:lnTo>
                    <a:lnTo>
                      <a:pt x="60" y="252"/>
                    </a:lnTo>
                    <a:lnTo>
                      <a:pt x="59" y="258"/>
                    </a:lnTo>
                    <a:lnTo>
                      <a:pt x="64" y="263"/>
                    </a:lnTo>
                    <a:lnTo>
                      <a:pt x="66" y="261"/>
                    </a:lnTo>
                    <a:lnTo>
                      <a:pt x="70" y="264"/>
                    </a:lnTo>
                    <a:lnTo>
                      <a:pt x="82" y="264"/>
                    </a:lnTo>
                    <a:lnTo>
                      <a:pt x="85" y="259"/>
                    </a:lnTo>
                    <a:lnTo>
                      <a:pt x="88" y="259"/>
                    </a:lnTo>
                    <a:lnTo>
                      <a:pt x="92" y="257"/>
                    </a:lnTo>
                    <a:lnTo>
                      <a:pt x="95" y="265"/>
                    </a:lnTo>
                    <a:lnTo>
                      <a:pt x="99" y="262"/>
                    </a:lnTo>
                    <a:lnTo>
                      <a:pt x="105" y="260"/>
                    </a:lnTo>
                    <a:lnTo>
                      <a:pt x="103" y="250"/>
                    </a:lnTo>
                    <a:lnTo>
                      <a:pt x="108" y="242"/>
                    </a:lnTo>
                    <a:lnTo>
                      <a:pt x="108" y="236"/>
                    </a:lnTo>
                    <a:lnTo>
                      <a:pt x="120" y="222"/>
                    </a:lnTo>
                    <a:lnTo>
                      <a:pt x="122" y="209"/>
                    </a:lnTo>
                    <a:lnTo>
                      <a:pt x="127" y="205"/>
                    </a:lnTo>
                    <a:lnTo>
                      <a:pt x="134" y="207"/>
                    </a:lnTo>
                    <a:lnTo>
                      <a:pt x="141" y="203"/>
                    </a:lnTo>
                    <a:lnTo>
                      <a:pt x="143" y="199"/>
                    </a:lnTo>
                    <a:lnTo>
                      <a:pt x="155" y="191"/>
                    </a:lnTo>
                    <a:lnTo>
                      <a:pt x="158" y="185"/>
                    </a:lnTo>
                    <a:lnTo>
                      <a:pt x="173" y="178"/>
                    </a:lnTo>
                    <a:lnTo>
                      <a:pt x="181" y="176"/>
                    </a:lnTo>
                    <a:lnTo>
                      <a:pt x="185" y="179"/>
                    </a:lnTo>
                    <a:lnTo>
                      <a:pt x="195" y="179"/>
                    </a:lnTo>
                    <a:lnTo>
                      <a:pt x="206" y="178"/>
                    </a:lnTo>
                    <a:lnTo>
                      <a:pt x="211" y="172"/>
                    </a:lnTo>
                    <a:lnTo>
                      <a:pt x="232" y="170"/>
                    </a:lnTo>
                    <a:lnTo>
                      <a:pt x="246" y="167"/>
                    </a:lnTo>
                    <a:lnTo>
                      <a:pt x="248" y="157"/>
                    </a:lnTo>
                    <a:lnTo>
                      <a:pt x="256" y="145"/>
                    </a:lnTo>
                    <a:lnTo>
                      <a:pt x="255" y="104"/>
                    </a:lnTo>
                    <a:lnTo>
                      <a:pt x="255" y="10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01">
                <a:extLst>
                  <a:ext uri="{FF2B5EF4-FFF2-40B4-BE49-F238E27FC236}">
                    <a16:creationId xmlns:a16="http://schemas.microsoft.com/office/drawing/2014/main" id="{E01A2A2A-89BB-5466-3ED1-77C57EF56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" y="2261"/>
                <a:ext cx="138" cy="327"/>
              </a:xfrm>
              <a:custGeom>
                <a:avLst/>
                <a:gdLst>
                  <a:gd name="T0" fmla="*/ 135 w 138"/>
                  <a:gd name="T1" fmla="*/ 115 h 327"/>
                  <a:gd name="T2" fmla="*/ 118 w 138"/>
                  <a:gd name="T3" fmla="*/ 116 h 327"/>
                  <a:gd name="T4" fmla="*/ 108 w 138"/>
                  <a:gd name="T5" fmla="*/ 95 h 327"/>
                  <a:gd name="T6" fmla="*/ 91 w 138"/>
                  <a:gd name="T7" fmla="*/ 75 h 327"/>
                  <a:gd name="T8" fmla="*/ 73 w 138"/>
                  <a:gd name="T9" fmla="*/ 57 h 327"/>
                  <a:gd name="T10" fmla="*/ 82 w 138"/>
                  <a:gd name="T11" fmla="*/ 28 h 327"/>
                  <a:gd name="T12" fmla="*/ 71 w 138"/>
                  <a:gd name="T13" fmla="*/ 10 h 327"/>
                  <a:gd name="T14" fmla="*/ 55 w 138"/>
                  <a:gd name="T15" fmla="*/ 0 h 327"/>
                  <a:gd name="T16" fmla="*/ 54 w 138"/>
                  <a:gd name="T17" fmla="*/ 11 h 327"/>
                  <a:gd name="T18" fmla="*/ 45 w 138"/>
                  <a:gd name="T19" fmla="*/ 19 h 327"/>
                  <a:gd name="T20" fmla="*/ 31 w 138"/>
                  <a:gd name="T21" fmla="*/ 41 h 327"/>
                  <a:gd name="T22" fmla="*/ 26 w 138"/>
                  <a:gd name="T23" fmla="*/ 65 h 327"/>
                  <a:gd name="T24" fmla="*/ 9 w 138"/>
                  <a:gd name="T25" fmla="*/ 75 h 327"/>
                  <a:gd name="T26" fmla="*/ 9 w 138"/>
                  <a:gd name="T27" fmla="*/ 100 h 327"/>
                  <a:gd name="T28" fmla="*/ 5 w 138"/>
                  <a:gd name="T29" fmla="*/ 112 h 327"/>
                  <a:gd name="T30" fmla="*/ 0 w 138"/>
                  <a:gd name="T31" fmla="*/ 121 h 327"/>
                  <a:gd name="T32" fmla="*/ 16 w 138"/>
                  <a:gd name="T33" fmla="*/ 150 h 327"/>
                  <a:gd name="T34" fmla="*/ 24 w 138"/>
                  <a:gd name="T35" fmla="*/ 159 h 327"/>
                  <a:gd name="T36" fmla="*/ 45 w 138"/>
                  <a:gd name="T37" fmla="*/ 196 h 327"/>
                  <a:gd name="T38" fmla="*/ 52 w 138"/>
                  <a:gd name="T39" fmla="*/ 222 h 327"/>
                  <a:gd name="T40" fmla="*/ 77 w 138"/>
                  <a:gd name="T41" fmla="*/ 211 h 327"/>
                  <a:gd name="T42" fmla="*/ 96 w 138"/>
                  <a:gd name="T43" fmla="*/ 217 h 327"/>
                  <a:gd name="T44" fmla="*/ 108 w 138"/>
                  <a:gd name="T45" fmla="*/ 261 h 327"/>
                  <a:gd name="T46" fmla="*/ 116 w 138"/>
                  <a:gd name="T47" fmla="*/ 289 h 327"/>
                  <a:gd name="T48" fmla="*/ 119 w 138"/>
                  <a:gd name="T49" fmla="*/ 314 h 327"/>
                  <a:gd name="T50" fmla="*/ 127 w 138"/>
                  <a:gd name="T51" fmla="*/ 309 h 327"/>
                  <a:gd name="T52" fmla="*/ 126 w 138"/>
                  <a:gd name="T53" fmla="*/ 276 h 327"/>
                  <a:gd name="T54" fmla="*/ 124 w 138"/>
                  <a:gd name="T55" fmla="*/ 258 h 327"/>
                  <a:gd name="T56" fmla="*/ 107 w 138"/>
                  <a:gd name="T57" fmla="*/ 235 h 327"/>
                  <a:gd name="T58" fmla="*/ 115 w 138"/>
                  <a:gd name="T59" fmla="*/ 216 h 327"/>
                  <a:gd name="T60" fmla="*/ 96 w 138"/>
                  <a:gd name="T61" fmla="*/ 191 h 327"/>
                  <a:gd name="T62" fmla="*/ 92 w 138"/>
                  <a:gd name="T63" fmla="*/ 172 h 327"/>
                  <a:gd name="T64" fmla="*/ 108 w 138"/>
                  <a:gd name="T65" fmla="*/ 152 h 327"/>
                  <a:gd name="T66" fmla="*/ 124 w 138"/>
                  <a:gd name="T67" fmla="*/ 140 h 327"/>
                  <a:gd name="T68" fmla="*/ 138 w 138"/>
                  <a:gd name="T69" fmla="*/ 122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8" h="327">
                    <a:moveTo>
                      <a:pt x="138" y="122"/>
                    </a:moveTo>
                    <a:lnTo>
                      <a:pt x="135" y="115"/>
                    </a:lnTo>
                    <a:lnTo>
                      <a:pt x="125" y="120"/>
                    </a:lnTo>
                    <a:lnTo>
                      <a:pt x="118" y="116"/>
                    </a:lnTo>
                    <a:lnTo>
                      <a:pt x="105" y="110"/>
                    </a:lnTo>
                    <a:lnTo>
                      <a:pt x="108" y="95"/>
                    </a:lnTo>
                    <a:lnTo>
                      <a:pt x="97" y="92"/>
                    </a:lnTo>
                    <a:lnTo>
                      <a:pt x="91" y="75"/>
                    </a:lnTo>
                    <a:lnTo>
                      <a:pt x="75" y="78"/>
                    </a:lnTo>
                    <a:lnTo>
                      <a:pt x="73" y="57"/>
                    </a:lnTo>
                    <a:lnTo>
                      <a:pt x="84" y="42"/>
                    </a:lnTo>
                    <a:lnTo>
                      <a:pt x="82" y="28"/>
                    </a:lnTo>
                    <a:lnTo>
                      <a:pt x="79" y="14"/>
                    </a:lnTo>
                    <a:lnTo>
                      <a:pt x="71" y="10"/>
                    </a:lnTo>
                    <a:lnTo>
                      <a:pt x="63" y="0"/>
                    </a:lnTo>
                    <a:lnTo>
                      <a:pt x="55" y="0"/>
                    </a:lnTo>
                    <a:lnTo>
                      <a:pt x="58" y="7"/>
                    </a:lnTo>
                    <a:lnTo>
                      <a:pt x="54" y="11"/>
                    </a:lnTo>
                    <a:lnTo>
                      <a:pt x="57" y="21"/>
                    </a:lnTo>
                    <a:lnTo>
                      <a:pt x="45" y="19"/>
                    </a:lnTo>
                    <a:lnTo>
                      <a:pt x="28" y="31"/>
                    </a:lnTo>
                    <a:lnTo>
                      <a:pt x="31" y="41"/>
                    </a:lnTo>
                    <a:lnTo>
                      <a:pt x="25" y="56"/>
                    </a:lnTo>
                    <a:lnTo>
                      <a:pt x="26" y="65"/>
                    </a:lnTo>
                    <a:lnTo>
                      <a:pt x="21" y="79"/>
                    </a:lnTo>
                    <a:lnTo>
                      <a:pt x="9" y="75"/>
                    </a:lnTo>
                    <a:lnTo>
                      <a:pt x="12" y="93"/>
                    </a:lnTo>
                    <a:lnTo>
                      <a:pt x="9" y="100"/>
                    </a:lnTo>
                    <a:lnTo>
                      <a:pt x="12" y="107"/>
                    </a:lnTo>
                    <a:lnTo>
                      <a:pt x="5" y="112"/>
                    </a:lnTo>
                    <a:lnTo>
                      <a:pt x="6" y="124"/>
                    </a:lnTo>
                    <a:lnTo>
                      <a:pt x="0" y="121"/>
                    </a:lnTo>
                    <a:lnTo>
                      <a:pt x="3" y="135"/>
                    </a:lnTo>
                    <a:lnTo>
                      <a:pt x="16" y="150"/>
                    </a:lnTo>
                    <a:lnTo>
                      <a:pt x="26" y="153"/>
                    </a:lnTo>
                    <a:lnTo>
                      <a:pt x="24" y="159"/>
                    </a:lnTo>
                    <a:lnTo>
                      <a:pt x="40" y="179"/>
                    </a:lnTo>
                    <a:lnTo>
                      <a:pt x="45" y="196"/>
                    </a:lnTo>
                    <a:lnTo>
                      <a:pt x="42" y="218"/>
                    </a:lnTo>
                    <a:lnTo>
                      <a:pt x="52" y="222"/>
                    </a:lnTo>
                    <a:lnTo>
                      <a:pt x="61" y="224"/>
                    </a:lnTo>
                    <a:lnTo>
                      <a:pt x="77" y="211"/>
                    </a:lnTo>
                    <a:lnTo>
                      <a:pt x="87" y="202"/>
                    </a:lnTo>
                    <a:lnTo>
                      <a:pt x="96" y="217"/>
                    </a:lnTo>
                    <a:lnTo>
                      <a:pt x="101" y="239"/>
                    </a:lnTo>
                    <a:lnTo>
                      <a:pt x="108" y="261"/>
                    </a:lnTo>
                    <a:lnTo>
                      <a:pt x="115" y="270"/>
                    </a:lnTo>
                    <a:lnTo>
                      <a:pt x="116" y="289"/>
                    </a:lnTo>
                    <a:lnTo>
                      <a:pt x="122" y="300"/>
                    </a:lnTo>
                    <a:lnTo>
                      <a:pt x="119" y="314"/>
                    </a:lnTo>
                    <a:lnTo>
                      <a:pt x="121" y="327"/>
                    </a:lnTo>
                    <a:lnTo>
                      <a:pt x="127" y="309"/>
                    </a:lnTo>
                    <a:lnTo>
                      <a:pt x="135" y="292"/>
                    </a:lnTo>
                    <a:lnTo>
                      <a:pt x="126" y="276"/>
                    </a:lnTo>
                    <a:lnTo>
                      <a:pt x="126" y="267"/>
                    </a:lnTo>
                    <a:lnTo>
                      <a:pt x="124" y="258"/>
                    </a:lnTo>
                    <a:lnTo>
                      <a:pt x="112" y="243"/>
                    </a:lnTo>
                    <a:lnTo>
                      <a:pt x="107" y="235"/>
                    </a:lnTo>
                    <a:lnTo>
                      <a:pt x="112" y="231"/>
                    </a:lnTo>
                    <a:lnTo>
                      <a:pt x="115" y="216"/>
                    </a:lnTo>
                    <a:lnTo>
                      <a:pt x="108" y="204"/>
                    </a:lnTo>
                    <a:lnTo>
                      <a:pt x="96" y="191"/>
                    </a:lnTo>
                    <a:lnTo>
                      <a:pt x="86" y="175"/>
                    </a:lnTo>
                    <a:lnTo>
                      <a:pt x="92" y="172"/>
                    </a:lnTo>
                    <a:lnTo>
                      <a:pt x="96" y="153"/>
                    </a:lnTo>
                    <a:lnTo>
                      <a:pt x="108" y="152"/>
                    </a:lnTo>
                    <a:lnTo>
                      <a:pt x="115" y="144"/>
                    </a:lnTo>
                    <a:lnTo>
                      <a:pt x="124" y="140"/>
                    </a:lnTo>
                    <a:lnTo>
                      <a:pt x="126" y="134"/>
                    </a:lnTo>
                    <a:lnTo>
                      <a:pt x="138" y="122"/>
                    </a:lnTo>
                    <a:lnTo>
                      <a:pt x="138" y="12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02">
                <a:extLst>
                  <a:ext uri="{FF2B5EF4-FFF2-40B4-BE49-F238E27FC236}">
                    <a16:creationId xmlns:a16="http://schemas.microsoft.com/office/drawing/2014/main" id="{69A52601-D4F6-D61D-5A11-A62707CFC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1991"/>
                <a:ext cx="27" cy="28"/>
              </a:xfrm>
              <a:custGeom>
                <a:avLst/>
                <a:gdLst>
                  <a:gd name="T0" fmla="*/ 25 w 27"/>
                  <a:gd name="T1" fmla="*/ 12 h 28"/>
                  <a:gd name="T2" fmla="*/ 27 w 27"/>
                  <a:gd name="T3" fmla="*/ 11 h 28"/>
                  <a:gd name="T4" fmla="*/ 21 w 27"/>
                  <a:gd name="T5" fmla="*/ 7 h 28"/>
                  <a:gd name="T6" fmla="*/ 16 w 27"/>
                  <a:gd name="T7" fmla="*/ 5 h 28"/>
                  <a:gd name="T8" fmla="*/ 13 w 27"/>
                  <a:gd name="T9" fmla="*/ 3 h 28"/>
                  <a:gd name="T10" fmla="*/ 9 w 27"/>
                  <a:gd name="T11" fmla="*/ 0 h 28"/>
                  <a:gd name="T12" fmla="*/ 7 w 27"/>
                  <a:gd name="T13" fmla="*/ 1 h 28"/>
                  <a:gd name="T14" fmla="*/ 3 w 27"/>
                  <a:gd name="T15" fmla="*/ 6 h 28"/>
                  <a:gd name="T16" fmla="*/ 2 w 27"/>
                  <a:gd name="T17" fmla="*/ 15 h 28"/>
                  <a:gd name="T18" fmla="*/ 0 w 27"/>
                  <a:gd name="T19" fmla="*/ 17 h 28"/>
                  <a:gd name="T20" fmla="*/ 0 w 27"/>
                  <a:gd name="T21" fmla="*/ 17 h 28"/>
                  <a:gd name="T22" fmla="*/ 6 w 27"/>
                  <a:gd name="T23" fmla="*/ 21 h 28"/>
                  <a:gd name="T24" fmla="*/ 11 w 27"/>
                  <a:gd name="T25" fmla="*/ 27 h 28"/>
                  <a:gd name="T26" fmla="*/ 14 w 27"/>
                  <a:gd name="T27" fmla="*/ 28 h 28"/>
                  <a:gd name="T28" fmla="*/ 14 w 27"/>
                  <a:gd name="T29" fmla="*/ 28 h 28"/>
                  <a:gd name="T30" fmla="*/ 13 w 27"/>
                  <a:gd name="T31" fmla="*/ 22 h 28"/>
                  <a:gd name="T32" fmla="*/ 18 w 27"/>
                  <a:gd name="T33" fmla="*/ 14 h 28"/>
                  <a:gd name="T34" fmla="*/ 20 w 27"/>
                  <a:gd name="T35" fmla="*/ 17 h 28"/>
                  <a:gd name="T36" fmla="*/ 23 w 27"/>
                  <a:gd name="T37" fmla="*/ 16 h 28"/>
                  <a:gd name="T38" fmla="*/ 25 w 27"/>
                  <a:gd name="T39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28">
                    <a:moveTo>
                      <a:pt x="25" y="12"/>
                    </a:moveTo>
                    <a:lnTo>
                      <a:pt x="27" y="11"/>
                    </a:lnTo>
                    <a:lnTo>
                      <a:pt x="21" y="7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6" y="21"/>
                    </a:lnTo>
                    <a:lnTo>
                      <a:pt x="11" y="27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3" y="22"/>
                    </a:lnTo>
                    <a:lnTo>
                      <a:pt x="18" y="14"/>
                    </a:lnTo>
                    <a:lnTo>
                      <a:pt x="20" y="17"/>
                    </a:lnTo>
                    <a:lnTo>
                      <a:pt x="23" y="16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03">
                <a:extLst>
                  <a:ext uri="{FF2B5EF4-FFF2-40B4-BE49-F238E27FC236}">
                    <a16:creationId xmlns:a16="http://schemas.microsoft.com/office/drawing/2014/main" id="{6285E475-F20C-DFAA-65C3-D860FC307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" y="1844"/>
                <a:ext cx="465" cy="180"/>
              </a:xfrm>
              <a:custGeom>
                <a:avLst/>
                <a:gdLst>
                  <a:gd name="T0" fmla="*/ 177 w 465"/>
                  <a:gd name="T1" fmla="*/ 13 h 180"/>
                  <a:gd name="T2" fmla="*/ 144 w 465"/>
                  <a:gd name="T3" fmla="*/ 7 h 180"/>
                  <a:gd name="T4" fmla="*/ 122 w 465"/>
                  <a:gd name="T5" fmla="*/ 17 h 180"/>
                  <a:gd name="T6" fmla="*/ 126 w 465"/>
                  <a:gd name="T7" fmla="*/ 39 h 180"/>
                  <a:gd name="T8" fmla="*/ 90 w 465"/>
                  <a:gd name="T9" fmla="*/ 35 h 180"/>
                  <a:gd name="T10" fmla="*/ 63 w 465"/>
                  <a:gd name="T11" fmla="*/ 26 h 180"/>
                  <a:gd name="T12" fmla="*/ 31 w 465"/>
                  <a:gd name="T13" fmla="*/ 29 h 180"/>
                  <a:gd name="T14" fmla="*/ 0 w 465"/>
                  <a:gd name="T15" fmla="*/ 46 h 180"/>
                  <a:gd name="T16" fmla="*/ 25 w 465"/>
                  <a:gd name="T17" fmla="*/ 68 h 180"/>
                  <a:gd name="T18" fmla="*/ 64 w 465"/>
                  <a:gd name="T19" fmla="*/ 88 h 180"/>
                  <a:gd name="T20" fmla="*/ 76 w 465"/>
                  <a:gd name="T21" fmla="*/ 116 h 180"/>
                  <a:gd name="T22" fmla="*/ 114 w 465"/>
                  <a:gd name="T23" fmla="*/ 122 h 180"/>
                  <a:gd name="T24" fmla="*/ 146 w 465"/>
                  <a:gd name="T25" fmla="*/ 134 h 180"/>
                  <a:gd name="T26" fmla="*/ 172 w 465"/>
                  <a:gd name="T27" fmla="*/ 160 h 180"/>
                  <a:gd name="T28" fmla="*/ 219 w 465"/>
                  <a:gd name="T29" fmla="*/ 164 h 180"/>
                  <a:gd name="T30" fmla="*/ 252 w 465"/>
                  <a:gd name="T31" fmla="*/ 164 h 180"/>
                  <a:gd name="T32" fmla="*/ 295 w 465"/>
                  <a:gd name="T33" fmla="*/ 174 h 180"/>
                  <a:gd name="T34" fmla="*/ 317 w 465"/>
                  <a:gd name="T35" fmla="*/ 171 h 180"/>
                  <a:gd name="T36" fmla="*/ 358 w 465"/>
                  <a:gd name="T37" fmla="*/ 164 h 180"/>
                  <a:gd name="T38" fmla="*/ 377 w 465"/>
                  <a:gd name="T39" fmla="*/ 148 h 180"/>
                  <a:gd name="T40" fmla="*/ 379 w 465"/>
                  <a:gd name="T41" fmla="*/ 137 h 180"/>
                  <a:gd name="T42" fmla="*/ 372 w 465"/>
                  <a:gd name="T43" fmla="*/ 120 h 180"/>
                  <a:gd name="T44" fmla="*/ 398 w 465"/>
                  <a:gd name="T45" fmla="*/ 125 h 180"/>
                  <a:gd name="T46" fmla="*/ 423 w 465"/>
                  <a:gd name="T47" fmla="*/ 109 h 180"/>
                  <a:gd name="T48" fmla="*/ 434 w 465"/>
                  <a:gd name="T49" fmla="*/ 93 h 180"/>
                  <a:gd name="T50" fmla="*/ 465 w 465"/>
                  <a:gd name="T51" fmla="*/ 92 h 180"/>
                  <a:gd name="T52" fmla="*/ 443 w 465"/>
                  <a:gd name="T53" fmla="*/ 74 h 180"/>
                  <a:gd name="T54" fmla="*/ 422 w 465"/>
                  <a:gd name="T55" fmla="*/ 74 h 180"/>
                  <a:gd name="T56" fmla="*/ 400 w 465"/>
                  <a:gd name="T57" fmla="*/ 74 h 180"/>
                  <a:gd name="T58" fmla="*/ 392 w 465"/>
                  <a:gd name="T59" fmla="*/ 49 h 180"/>
                  <a:gd name="T60" fmla="*/ 374 w 465"/>
                  <a:gd name="T61" fmla="*/ 38 h 180"/>
                  <a:gd name="T62" fmla="*/ 354 w 465"/>
                  <a:gd name="T63" fmla="*/ 30 h 180"/>
                  <a:gd name="T64" fmla="*/ 326 w 465"/>
                  <a:gd name="T65" fmla="*/ 45 h 180"/>
                  <a:gd name="T66" fmla="*/ 297 w 465"/>
                  <a:gd name="T67" fmla="*/ 47 h 180"/>
                  <a:gd name="T68" fmla="*/ 270 w 465"/>
                  <a:gd name="T69" fmla="*/ 38 h 180"/>
                  <a:gd name="T70" fmla="*/ 237 w 465"/>
                  <a:gd name="T71" fmla="*/ 28 h 180"/>
                  <a:gd name="T72" fmla="*/ 210 w 465"/>
                  <a:gd name="T73" fmla="*/ 33 h 180"/>
                  <a:gd name="T74" fmla="*/ 187 w 465"/>
                  <a:gd name="T75" fmla="*/ 2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5" h="180">
                    <a:moveTo>
                      <a:pt x="187" y="25"/>
                    </a:moveTo>
                    <a:lnTo>
                      <a:pt x="177" y="13"/>
                    </a:lnTo>
                    <a:lnTo>
                      <a:pt x="158" y="9"/>
                    </a:lnTo>
                    <a:lnTo>
                      <a:pt x="144" y="7"/>
                    </a:lnTo>
                    <a:lnTo>
                      <a:pt x="125" y="0"/>
                    </a:lnTo>
                    <a:lnTo>
                      <a:pt x="122" y="17"/>
                    </a:lnTo>
                    <a:lnTo>
                      <a:pt x="133" y="28"/>
                    </a:lnTo>
                    <a:lnTo>
                      <a:pt x="126" y="39"/>
                    </a:lnTo>
                    <a:lnTo>
                      <a:pt x="104" y="35"/>
                    </a:lnTo>
                    <a:lnTo>
                      <a:pt x="90" y="35"/>
                    </a:lnTo>
                    <a:lnTo>
                      <a:pt x="77" y="26"/>
                    </a:lnTo>
                    <a:lnTo>
                      <a:pt x="63" y="26"/>
                    </a:lnTo>
                    <a:lnTo>
                      <a:pt x="48" y="21"/>
                    </a:lnTo>
                    <a:lnTo>
                      <a:pt x="31" y="29"/>
                    </a:lnTo>
                    <a:lnTo>
                      <a:pt x="13" y="44"/>
                    </a:lnTo>
                    <a:lnTo>
                      <a:pt x="0" y="46"/>
                    </a:lnTo>
                    <a:lnTo>
                      <a:pt x="9" y="59"/>
                    </a:lnTo>
                    <a:lnTo>
                      <a:pt x="25" y="68"/>
                    </a:lnTo>
                    <a:lnTo>
                      <a:pt x="48" y="74"/>
                    </a:lnTo>
                    <a:lnTo>
                      <a:pt x="64" y="88"/>
                    </a:lnTo>
                    <a:lnTo>
                      <a:pt x="67" y="109"/>
                    </a:lnTo>
                    <a:lnTo>
                      <a:pt x="76" y="116"/>
                    </a:lnTo>
                    <a:lnTo>
                      <a:pt x="94" y="119"/>
                    </a:lnTo>
                    <a:lnTo>
                      <a:pt x="114" y="122"/>
                    </a:lnTo>
                    <a:lnTo>
                      <a:pt x="136" y="132"/>
                    </a:lnTo>
                    <a:lnTo>
                      <a:pt x="146" y="134"/>
                    </a:lnTo>
                    <a:lnTo>
                      <a:pt x="159" y="151"/>
                    </a:lnTo>
                    <a:lnTo>
                      <a:pt x="172" y="160"/>
                    </a:lnTo>
                    <a:lnTo>
                      <a:pt x="188" y="160"/>
                    </a:lnTo>
                    <a:lnTo>
                      <a:pt x="219" y="164"/>
                    </a:lnTo>
                    <a:lnTo>
                      <a:pt x="237" y="162"/>
                    </a:lnTo>
                    <a:lnTo>
                      <a:pt x="252" y="164"/>
                    </a:lnTo>
                    <a:lnTo>
                      <a:pt x="279" y="175"/>
                    </a:lnTo>
                    <a:lnTo>
                      <a:pt x="295" y="174"/>
                    </a:lnTo>
                    <a:lnTo>
                      <a:pt x="305" y="180"/>
                    </a:lnTo>
                    <a:lnTo>
                      <a:pt x="317" y="171"/>
                    </a:lnTo>
                    <a:lnTo>
                      <a:pt x="337" y="164"/>
                    </a:lnTo>
                    <a:lnTo>
                      <a:pt x="358" y="164"/>
                    </a:lnTo>
                    <a:lnTo>
                      <a:pt x="372" y="158"/>
                    </a:lnTo>
                    <a:lnTo>
                      <a:pt x="377" y="148"/>
                    </a:lnTo>
                    <a:lnTo>
                      <a:pt x="384" y="143"/>
                    </a:lnTo>
                    <a:lnTo>
                      <a:pt x="379" y="137"/>
                    </a:lnTo>
                    <a:lnTo>
                      <a:pt x="371" y="131"/>
                    </a:lnTo>
                    <a:lnTo>
                      <a:pt x="372" y="120"/>
                    </a:lnTo>
                    <a:lnTo>
                      <a:pt x="381" y="121"/>
                    </a:lnTo>
                    <a:lnTo>
                      <a:pt x="398" y="125"/>
                    </a:lnTo>
                    <a:lnTo>
                      <a:pt x="406" y="116"/>
                    </a:lnTo>
                    <a:lnTo>
                      <a:pt x="423" y="109"/>
                    </a:lnTo>
                    <a:lnTo>
                      <a:pt x="428" y="97"/>
                    </a:lnTo>
                    <a:lnTo>
                      <a:pt x="434" y="93"/>
                    </a:lnTo>
                    <a:lnTo>
                      <a:pt x="454" y="90"/>
                    </a:lnTo>
                    <a:lnTo>
                      <a:pt x="465" y="92"/>
                    </a:lnTo>
                    <a:lnTo>
                      <a:pt x="463" y="86"/>
                    </a:lnTo>
                    <a:lnTo>
                      <a:pt x="443" y="74"/>
                    </a:lnTo>
                    <a:lnTo>
                      <a:pt x="429" y="68"/>
                    </a:lnTo>
                    <a:lnTo>
                      <a:pt x="422" y="74"/>
                    </a:lnTo>
                    <a:lnTo>
                      <a:pt x="407" y="72"/>
                    </a:lnTo>
                    <a:lnTo>
                      <a:pt x="400" y="74"/>
                    </a:lnTo>
                    <a:lnTo>
                      <a:pt x="393" y="67"/>
                    </a:lnTo>
                    <a:lnTo>
                      <a:pt x="392" y="49"/>
                    </a:lnTo>
                    <a:lnTo>
                      <a:pt x="390" y="37"/>
                    </a:lnTo>
                    <a:lnTo>
                      <a:pt x="374" y="38"/>
                    </a:lnTo>
                    <a:lnTo>
                      <a:pt x="364" y="32"/>
                    </a:lnTo>
                    <a:lnTo>
                      <a:pt x="354" y="30"/>
                    </a:lnTo>
                    <a:lnTo>
                      <a:pt x="342" y="42"/>
                    </a:lnTo>
                    <a:lnTo>
                      <a:pt x="326" y="45"/>
                    </a:lnTo>
                    <a:lnTo>
                      <a:pt x="316" y="50"/>
                    </a:lnTo>
                    <a:lnTo>
                      <a:pt x="297" y="47"/>
                    </a:lnTo>
                    <a:lnTo>
                      <a:pt x="284" y="47"/>
                    </a:lnTo>
                    <a:lnTo>
                      <a:pt x="270" y="38"/>
                    </a:lnTo>
                    <a:lnTo>
                      <a:pt x="252" y="30"/>
                    </a:lnTo>
                    <a:lnTo>
                      <a:pt x="237" y="28"/>
                    </a:lnTo>
                    <a:lnTo>
                      <a:pt x="221" y="30"/>
                    </a:lnTo>
                    <a:lnTo>
                      <a:pt x="210" y="33"/>
                    </a:lnTo>
                    <a:lnTo>
                      <a:pt x="187" y="25"/>
                    </a:lnTo>
                    <a:lnTo>
                      <a:pt x="187" y="2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04">
                <a:extLst>
                  <a:ext uri="{FF2B5EF4-FFF2-40B4-BE49-F238E27FC236}">
                    <a16:creationId xmlns:a16="http://schemas.microsoft.com/office/drawing/2014/main" id="{493E337C-2462-4752-A0B2-5258D5E4A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2948"/>
                <a:ext cx="165" cy="292"/>
              </a:xfrm>
              <a:custGeom>
                <a:avLst/>
                <a:gdLst>
                  <a:gd name="T0" fmla="*/ 160 w 165"/>
                  <a:gd name="T1" fmla="*/ 0 h 292"/>
                  <a:gd name="T2" fmla="*/ 160 w 165"/>
                  <a:gd name="T3" fmla="*/ 0 h 292"/>
                  <a:gd name="T4" fmla="*/ 130 w 165"/>
                  <a:gd name="T5" fmla="*/ 17 h 292"/>
                  <a:gd name="T6" fmla="*/ 115 w 165"/>
                  <a:gd name="T7" fmla="*/ 22 h 292"/>
                  <a:gd name="T8" fmla="*/ 100 w 165"/>
                  <a:gd name="T9" fmla="*/ 25 h 292"/>
                  <a:gd name="T10" fmla="*/ 76 w 165"/>
                  <a:gd name="T11" fmla="*/ 21 h 292"/>
                  <a:gd name="T12" fmla="*/ 73 w 165"/>
                  <a:gd name="T13" fmla="*/ 58 h 292"/>
                  <a:gd name="T14" fmla="*/ 79 w 165"/>
                  <a:gd name="T15" fmla="*/ 63 h 292"/>
                  <a:gd name="T16" fmla="*/ 86 w 165"/>
                  <a:gd name="T17" fmla="*/ 99 h 292"/>
                  <a:gd name="T18" fmla="*/ 73 w 165"/>
                  <a:gd name="T19" fmla="*/ 115 h 292"/>
                  <a:gd name="T20" fmla="*/ 63 w 165"/>
                  <a:gd name="T21" fmla="*/ 91 h 292"/>
                  <a:gd name="T22" fmla="*/ 66 w 165"/>
                  <a:gd name="T23" fmla="*/ 76 h 292"/>
                  <a:gd name="T24" fmla="*/ 55 w 165"/>
                  <a:gd name="T25" fmla="*/ 73 h 292"/>
                  <a:gd name="T26" fmla="*/ 0 w 165"/>
                  <a:gd name="T27" fmla="*/ 79 h 292"/>
                  <a:gd name="T28" fmla="*/ 1 w 165"/>
                  <a:gd name="T29" fmla="*/ 99 h 292"/>
                  <a:gd name="T30" fmla="*/ 21 w 165"/>
                  <a:gd name="T31" fmla="*/ 102 h 292"/>
                  <a:gd name="T32" fmla="*/ 32 w 165"/>
                  <a:gd name="T33" fmla="*/ 108 h 292"/>
                  <a:gd name="T34" fmla="*/ 39 w 165"/>
                  <a:gd name="T35" fmla="*/ 136 h 292"/>
                  <a:gd name="T36" fmla="*/ 34 w 165"/>
                  <a:gd name="T37" fmla="*/ 162 h 292"/>
                  <a:gd name="T38" fmla="*/ 34 w 165"/>
                  <a:gd name="T39" fmla="*/ 177 h 292"/>
                  <a:gd name="T40" fmla="*/ 27 w 165"/>
                  <a:gd name="T41" fmla="*/ 192 h 292"/>
                  <a:gd name="T42" fmla="*/ 16 w 165"/>
                  <a:gd name="T43" fmla="*/ 237 h 292"/>
                  <a:gd name="T44" fmla="*/ 14 w 165"/>
                  <a:gd name="T45" fmla="*/ 269 h 292"/>
                  <a:gd name="T46" fmla="*/ 17 w 165"/>
                  <a:gd name="T47" fmla="*/ 284 h 292"/>
                  <a:gd name="T48" fmla="*/ 30 w 165"/>
                  <a:gd name="T49" fmla="*/ 292 h 292"/>
                  <a:gd name="T50" fmla="*/ 28 w 165"/>
                  <a:gd name="T51" fmla="*/ 281 h 292"/>
                  <a:gd name="T52" fmla="*/ 34 w 165"/>
                  <a:gd name="T53" fmla="*/ 267 h 292"/>
                  <a:gd name="T54" fmla="*/ 66 w 165"/>
                  <a:gd name="T55" fmla="*/ 252 h 292"/>
                  <a:gd name="T56" fmla="*/ 76 w 165"/>
                  <a:gd name="T57" fmla="*/ 238 h 292"/>
                  <a:gd name="T58" fmla="*/ 75 w 165"/>
                  <a:gd name="T59" fmla="*/ 227 h 292"/>
                  <a:gd name="T60" fmla="*/ 74 w 165"/>
                  <a:gd name="T61" fmla="*/ 210 h 292"/>
                  <a:gd name="T62" fmla="*/ 72 w 165"/>
                  <a:gd name="T63" fmla="*/ 195 h 292"/>
                  <a:gd name="T64" fmla="*/ 67 w 165"/>
                  <a:gd name="T65" fmla="*/ 168 h 292"/>
                  <a:gd name="T66" fmla="*/ 85 w 165"/>
                  <a:gd name="T67" fmla="*/ 151 h 292"/>
                  <a:gd name="T68" fmla="*/ 109 w 165"/>
                  <a:gd name="T69" fmla="*/ 129 h 292"/>
                  <a:gd name="T70" fmla="*/ 142 w 165"/>
                  <a:gd name="T71" fmla="*/ 114 h 292"/>
                  <a:gd name="T72" fmla="*/ 159 w 165"/>
                  <a:gd name="T73" fmla="*/ 91 h 292"/>
                  <a:gd name="T74" fmla="*/ 162 w 165"/>
                  <a:gd name="T75" fmla="*/ 69 h 292"/>
                  <a:gd name="T76" fmla="*/ 161 w 165"/>
                  <a:gd name="T77" fmla="*/ 26 h 292"/>
                  <a:gd name="T78" fmla="*/ 163 w 165"/>
                  <a:gd name="T79" fmla="*/ 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5" h="292">
                    <a:moveTo>
                      <a:pt x="163" y="8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47" y="10"/>
                    </a:lnTo>
                    <a:lnTo>
                      <a:pt x="130" y="17"/>
                    </a:lnTo>
                    <a:lnTo>
                      <a:pt x="121" y="17"/>
                    </a:lnTo>
                    <a:lnTo>
                      <a:pt x="115" y="22"/>
                    </a:lnTo>
                    <a:lnTo>
                      <a:pt x="104" y="23"/>
                    </a:lnTo>
                    <a:lnTo>
                      <a:pt x="100" y="25"/>
                    </a:lnTo>
                    <a:lnTo>
                      <a:pt x="81" y="20"/>
                    </a:lnTo>
                    <a:lnTo>
                      <a:pt x="76" y="21"/>
                    </a:lnTo>
                    <a:lnTo>
                      <a:pt x="71" y="37"/>
                    </a:lnTo>
                    <a:lnTo>
                      <a:pt x="73" y="58"/>
                    </a:lnTo>
                    <a:lnTo>
                      <a:pt x="74" y="58"/>
                    </a:lnTo>
                    <a:lnTo>
                      <a:pt x="79" y="63"/>
                    </a:lnTo>
                    <a:lnTo>
                      <a:pt x="86" y="76"/>
                    </a:lnTo>
                    <a:lnTo>
                      <a:pt x="86" y="99"/>
                    </a:lnTo>
                    <a:lnTo>
                      <a:pt x="79" y="102"/>
                    </a:lnTo>
                    <a:lnTo>
                      <a:pt x="73" y="115"/>
                    </a:lnTo>
                    <a:lnTo>
                      <a:pt x="64" y="104"/>
                    </a:lnTo>
                    <a:lnTo>
                      <a:pt x="63" y="91"/>
                    </a:lnTo>
                    <a:lnTo>
                      <a:pt x="67" y="84"/>
                    </a:lnTo>
                    <a:lnTo>
                      <a:pt x="66" y="76"/>
                    </a:lnTo>
                    <a:lnTo>
                      <a:pt x="60" y="72"/>
                    </a:lnTo>
                    <a:lnTo>
                      <a:pt x="55" y="73"/>
                    </a:lnTo>
                    <a:lnTo>
                      <a:pt x="47" y="65"/>
                    </a:lnTo>
                    <a:lnTo>
                      <a:pt x="0" y="79"/>
                    </a:lnTo>
                    <a:lnTo>
                      <a:pt x="0" y="92"/>
                    </a:lnTo>
                    <a:lnTo>
                      <a:pt x="1" y="99"/>
                    </a:lnTo>
                    <a:lnTo>
                      <a:pt x="14" y="98"/>
                    </a:lnTo>
                    <a:lnTo>
                      <a:pt x="21" y="102"/>
                    </a:lnTo>
                    <a:lnTo>
                      <a:pt x="24" y="107"/>
                    </a:lnTo>
                    <a:lnTo>
                      <a:pt x="32" y="108"/>
                    </a:lnTo>
                    <a:lnTo>
                      <a:pt x="39" y="114"/>
                    </a:lnTo>
                    <a:lnTo>
                      <a:pt x="39" y="136"/>
                    </a:lnTo>
                    <a:lnTo>
                      <a:pt x="35" y="149"/>
                    </a:lnTo>
                    <a:lnTo>
                      <a:pt x="34" y="162"/>
                    </a:lnTo>
                    <a:lnTo>
                      <a:pt x="36" y="167"/>
                    </a:lnTo>
                    <a:lnTo>
                      <a:pt x="34" y="177"/>
                    </a:lnTo>
                    <a:lnTo>
                      <a:pt x="31" y="179"/>
                    </a:lnTo>
                    <a:lnTo>
                      <a:pt x="27" y="192"/>
                    </a:lnTo>
                    <a:lnTo>
                      <a:pt x="9" y="212"/>
                    </a:lnTo>
                    <a:lnTo>
                      <a:pt x="16" y="237"/>
                    </a:lnTo>
                    <a:lnTo>
                      <a:pt x="18" y="250"/>
                    </a:lnTo>
                    <a:lnTo>
                      <a:pt x="14" y="269"/>
                    </a:lnTo>
                    <a:lnTo>
                      <a:pt x="16" y="276"/>
                    </a:lnTo>
                    <a:lnTo>
                      <a:pt x="17" y="284"/>
                    </a:lnTo>
                    <a:lnTo>
                      <a:pt x="18" y="292"/>
                    </a:lnTo>
                    <a:lnTo>
                      <a:pt x="30" y="292"/>
                    </a:lnTo>
                    <a:lnTo>
                      <a:pt x="32" y="283"/>
                    </a:lnTo>
                    <a:lnTo>
                      <a:pt x="28" y="281"/>
                    </a:lnTo>
                    <a:lnTo>
                      <a:pt x="27" y="274"/>
                    </a:lnTo>
                    <a:lnTo>
                      <a:pt x="34" y="267"/>
                    </a:lnTo>
                    <a:lnTo>
                      <a:pt x="53" y="258"/>
                    </a:lnTo>
                    <a:lnTo>
                      <a:pt x="66" y="252"/>
                    </a:lnTo>
                    <a:lnTo>
                      <a:pt x="73" y="245"/>
                    </a:lnTo>
                    <a:lnTo>
                      <a:pt x="76" y="238"/>
                    </a:lnTo>
                    <a:lnTo>
                      <a:pt x="72" y="235"/>
                    </a:lnTo>
                    <a:lnTo>
                      <a:pt x="75" y="227"/>
                    </a:lnTo>
                    <a:lnTo>
                      <a:pt x="76" y="209"/>
                    </a:lnTo>
                    <a:lnTo>
                      <a:pt x="74" y="210"/>
                    </a:lnTo>
                    <a:lnTo>
                      <a:pt x="74" y="204"/>
                    </a:lnTo>
                    <a:lnTo>
                      <a:pt x="72" y="195"/>
                    </a:lnTo>
                    <a:lnTo>
                      <a:pt x="65" y="181"/>
                    </a:lnTo>
                    <a:lnTo>
                      <a:pt x="67" y="168"/>
                    </a:lnTo>
                    <a:lnTo>
                      <a:pt x="73" y="164"/>
                    </a:lnTo>
                    <a:lnTo>
                      <a:pt x="85" y="151"/>
                    </a:lnTo>
                    <a:lnTo>
                      <a:pt x="91" y="149"/>
                    </a:lnTo>
                    <a:lnTo>
                      <a:pt x="109" y="129"/>
                    </a:lnTo>
                    <a:lnTo>
                      <a:pt x="128" y="121"/>
                    </a:lnTo>
                    <a:lnTo>
                      <a:pt x="142" y="114"/>
                    </a:lnTo>
                    <a:lnTo>
                      <a:pt x="153" y="102"/>
                    </a:lnTo>
                    <a:lnTo>
                      <a:pt x="159" y="91"/>
                    </a:lnTo>
                    <a:lnTo>
                      <a:pt x="165" y="77"/>
                    </a:lnTo>
                    <a:lnTo>
                      <a:pt x="162" y="69"/>
                    </a:lnTo>
                    <a:lnTo>
                      <a:pt x="163" y="41"/>
                    </a:lnTo>
                    <a:lnTo>
                      <a:pt x="161" y="26"/>
                    </a:lnTo>
                    <a:lnTo>
                      <a:pt x="163" y="8"/>
                    </a:lnTo>
                    <a:lnTo>
                      <a:pt x="163" y="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05">
                <a:extLst>
                  <a:ext uri="{FF2B5EF4-FFF2-40B4-BE49-F238E27FC236}">
                    <a16:creationId xmlns:a16="http://schemas.microsoft.com/office/drawing/2014/main" id="{C2CC1D53-BE7A-595C-BD2D-E5C831E78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2277"/>
                <a:ext cx="187" cy="228"/>
              </a:xfrm>
              <a:custGeom>
                <a:avLst/>
                <a:gdLst>
                  <a:gd name="T0" fmla="*/ 187 w 187"/>
                  <a:gd name="T1" fmla="*/ 43 h 228"/>
                  <a:gd name="T2" fmla="*/ 130 w 187"/>
                  <a:gd name="T3" fmla="*/ 0 h 228"/>
                  <a:gd name="T4" fmla="*/ 130 w 187"/>
                  <a:gd name="T5" fmla="*/ 27 h 228"/>
                  <a:gd name="T6" fmla="*/ 80 w 187"/>
                  <a:gd name="T7" fmla="*/ 26 h 228"/>
                  <a:gd name="T8" fmla="*/ 79 w 187"/>
                  <a:gd name="T9" fmla="*/ 72 h 228"/>
                  <a:gd name="T10" fmla="*/ 65 w 187"/>
                  <a:gd name="T11" fmla="*/ 73 h 228"/>
                  <a:gd name="T12" fmla="*/ 60 w 187"/>
                  <a:gd name="T13" fmla="*/ 82 h 228"/>
                  <a:gd name="T14" fmla="*/ 63 w 187"/>
                  <a:gd name="T15" fmla="*/ 108 h 228"/>
                  <a:gd name="T16" fmla="*/ 3 w 187"/>
                  <a:gd name="T17" fmla="*/ 108 h 228"/>
                  <a:gd name="T18" fmla="*/ 0 w 187"/>
                  <a:gd name="T19" fmla="*/ 114 h 228"/>
                  <a:gd name="T20" fmla="*/ 7 w 187"/>
                  <a:gd name="T21" fmla="*/ 121 h 228"/>
                  <a:gd name="T22" fmla="*/ 11 w 187"/>
                  <a:gd name="T23" fmla="*/ 130 h 228"/>
                  <a:gd name="T24" fmla="*/ 9 w 187"/>
                  <a:gd name="T25" fmla="*/ 139 h 228"/>
                  <a:gd name="T26" fmla="*/ 11 w 187"/>
                  <a:gd name="T27" fmla="*/ 148 h 228"/>
                  <a:gd name="T28" fmla="*/ 12 w 187"/>
                  <a:gd name="T29" fmla="*/ 165 h 228"/>
                  <a:gd name="T30" fmla="*/ 10 w 187"/>
                  <a:gd name="T31" fmla="*/ 182 h 228"/>
                  <a:gd name="T32" fmla="*/ 5 w 187"/>
                  <a:gd name="T33" fmla="*/ 191 h 228"/>
                  <a:gd name="T34" fmla="*/ 7 w 187"/>
                  <a:gd name="T35" fmla="*/ 200 h 228"/>
                  <a:gd name="T36" fmla="*/ 12 w 187"/>
                  <a:gd name="T37" fmla="*/ 195 h 228"/>
                  <a:gd name="T38" fmla="*/ 20 w 187"/>
                  <a:gd name="T39" fmla="*/ 196 h 228"/>
                  <a:gd name="T40" fmla="*/ 27 w 187"/>
                  <a:gd name="T41" fmla="*/ 192 h 228"/>
                  <a:gd name="T42" fmla="*/ 36 w 187"/>
                  <a:gd name="T43" fmla="*/ 192 h 228"/>
                  <a:gd name="T44" fmla="*/ 44 w 187"/>
                  <a:gd name="T45" fmla="*/ 198 h 228"/>
                  <a:gd name="T46" fmla="*/ 53 w 187"/>
                  <a:gd name="T47" fmla="*/ 202 h 228"/>
                  <a:gd name="T48" fmla="*/ 62 w 187"/>
                  <a:gd name="T49" fmla="*/ 215 h 228"/>
                  <a:gd name="T50" fmla="*/ 73 w 187"/>
                  <a:gd name="T51" fmla="*/ 228 h 228"/>
                  <a:gd name="T52" fmla="*/ 78 w 187"/>
                  <a:gd name="T53" fmla="*/ 224 h 228"/>
                  <a:gd name="T54" fmla="*/ 81 w 187"/>
                  <a:gd name="T55" fmla="*/ 214 h 228"/>
                  <a:gd name="T56" fmla="*/ 86 w 187"/>
                  <a:gd name="T57" fmla="*/ 213 h 228"/>
                  <a:gd name="T58" fmla="*/ 97 w 187"/>
                  <a:gd name="T59" fmla="*/ 219 h 228"/>
                  <a:gd name="T60" fmla="*/ 105 w 187"/>
                  <a:gd name="T61" fmla="*/ 214 h 228"/>
                  <a:gd name="T62" fmla="*/ 111 w 187"/>
                  <a:gd name="T63" fmla="*/ 216 h 228"/>
                  <a:gd name="T64" fmla="*/ 114 w 187"/>
                  <a:gd name="T65" fmla="*/ 212 h 228"/>
                  <a:gd name="T66" fmla="*/ 176 w 187"/>
                  <a:gd name="T67" fmla="*/ 212 h 228"/>
                  <a:gd name="T68" fmla="*/ 180 w 187"/>
                  <a:gd name="T69" fmla="*/ 199 h 228"/>
                  <a:gd name="T70" fmla="*/ 177 w 187"/>
                  <a:gd name="T71" fmla="*/ 197 h 228"/>
                  <a:gd name="T72" fmla="*/ 170 w 187"/>
                  <a:gd name="T73" fmla="*/ 120 h 228"/>
                  <a:gd name="T74" fmla="*/ 164 w 187"/>
                  <a:gd name="T75" fmla="*/ 44 h 228"/>
                  <a:gd name="T76" fmla="*/ 187 w 187"/>
                  <a:gd name="T77" fmla="*/ 43 h 228"/>
                  <a:gd name="T78" fmla="*/ 187 w 187"/>
                  <a:gd name="T79" fmla="*/ 4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7" h="228">
                    <a:moveTo>
                      <a:pt x="187" y="43"/>
                    </a:moveTo>
                    <a:lnTo>
                      <a:pt x="130" y="0"/>
                    </a:lnTo>
                    <a:lnTo>
                      <a:pt x="130" y="27"/>
                    </a:lnTo>
                    <a:lnTo>
                      <a:pt x="80" y="26"/>
                    </a:lnTo>
                    <a:lnTo>
                      <a:pt x="79" y="72"/>
                    </a:lnTo>
                    <a:lnTo>
                      <a:pt x="65" y="73"/>
                    </a:lnTo>
                    <a:lnTo>
                      <a:pt x="60" y="82"/>
                    </a:lnTo>
                    <a:lnTo>
                      <a:pt x="63" y="108"/>
                    </a:lnTo>
                    <a:lnTo>
                      <a:pt x="3" y="108"/>
                    </a:lnTo>
                    <a:lnTo>
                      <a:pt x="0" y="114"/>
                    </a:lnTo>
                    <a:lnTo>
                      <a:pt x="7" y="121"/>
                    </a:lnTo>
                    <a:lnTo>
                      <a:pt x="11" y="130"/>
                    </a:lnTo>
                    <a:lnTo>
                      <a:pt x="9" y="139"/>
                    </a:lnTo>
                    <a:lnTo>
                      <a:pt x="11" y="148"/>
                    </a:lnTo>
                    <a:lnTo>
                      <a:pt x="12" y="165"/>
                    </a:lnTo>
                    <a:lnTo>
                      <a:pt x="10" y="182"/>
                    </a:lnTo>
                    <a:lnTo>
                      <a:pt x="5" y="191"/>
                    </a:lnTo>
                    <a:lnTo>
                      <a:pt x="7" y="200"/>
                    </a:lnTo>
                    <a:lnTo>
                      <a:pt x="12" y="195"/>
                    </a:lnTo>
                    <a:lnTo>
                      <a:pt x="20" y="196"/>
                    </a:lnTo>
                    <a:lnTo>
                      <a:pt x="27" y="192"/>
                    </a:lnTo>
                    <a:lnTo>
                      <a:pt x="36" y="192"/>
                    </a:lnTo>
                    <a:lnTo>
                      <a:pt x="44" y="198"/>
                    </a:lnTo>
                    <a:lnTo>
                      <a:pt x="53" y="202"/>
                    </a:lnTo>
                    <a:lnTo>
                      <a:pt x="62" y="215"/>
                    </a:lnTo>
                    <a:lnTo>
                      <a:pt x="73" y="228"/>
                    </a:lnTo>
                    <a:lnTo>
                      <a:pt x="78" y="224"/>
                    </a:lnTo>
                    <a:lnTo>
                      <a:pt x="81" y="214"/>
                    </a:lnTo>
                    <a:lnTo>
                      <a:pt x="86" y="213"/>
                    </a:lnTo>
                    <a:lnTo>
                      <a:pt x="97" y="219"/>
                    </a:lnTo>
                    <a:lnTo>
                      <a:pt x="105" y="214"/>
                    </a:lnTo>
                    <a:lnTo>
                      <a:pt x="111" y="216"/>
                    </a:lnTo>
                    <a:lnTo>
                      <a:pt x="114" y="212"/>
                    </a:lnTo>
                    <a:lnTo>
                      <a:pt x="176" y="212"/>
                    </a:lnTo>
                    <a:lnTo>
                      <a:pt x="180" y="199"/>
                    </a:lnTo>
                    <a:lnTo>
                      <a:pt x="177" y="197"/>
                    </a:lnTo>
                    <a:lnTo>
                      <a:pt x="170" y="120"/>
                    </a:lnTo>
                    <a:lnTo>
                      <a:pt x="164" y="44"/>
                    </a:lnTo>
                    <a:lnTo>
                      <a:pt x="187" y="43"/>
                    </a:lnTo>
                    <a:lnTo>
                      <a:pt x="187" y="4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06">
                <a:extLst>
                  <a:ext uri="{FF2B5EF4-FFF2-40B4-BE49-F238E27FC236}">
                    <a16:creationId xmlns:a16="http://schemas.microsoft.com/office/drawing/2014/main" id="{0C05DD56-BCE7-ED22-E16D-E9F89013D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2929"/>
                <a:ext cx="47" cy="134"/>
              </a:xfrm>
              <a:custGeom>
                <a:avLst/>
                <a:gdLst>
                  <a:gd name="T0" fmla="*/ 29 w 47"/>
                  <a:gd name="T1" fmla="*/ 85 h 134"/>
                  <a:gd name="T2" fmla="*/ 29 w 47"/>
                  <a:gd name="T3" fmla="*/ 79 h 134"/>
                  <a:gd name="T4" fmla="*/ 26 w 47"/>
                  <a:gd name="T5" fmla="*/ 73 h 134"/>
                  <a:gd name="T6" fmla="*/ 26 w 47"/>
                  <a:gd name="T7" fmla="*/ 65 h 134"/>
                  <a:gd name="T8" fmla="*/ 22 w 47"/>
                  <a:gd name="T9" fmla="*/ 52 h 134"/>
                  <a:gd name="T10" fmla="*/ 27 w 47"/>
                  <a:gd name="T11" fmla="*/ 42 h 134"/>
                  <a:gd name="T12" fmla="*/ 26 w 47"/>
                  <a:gd name="T13" fmla="*/ 21 h 134"/>
                  <a:gd name="T14" fmla="*/ 21 w 47"/>
                  <a:gd name="T15" fmla="*/ 10 h 134"/>
                  <a:gd name="T16" fmla="*/ 21 w 47"/>
                  <a:gd name="T17" fmla="*/ 7 h 134"/>
                  <a:gd name="T18" fmla="*/ 21 w 47"/>
                  <a:gd name="T19" fmla="*/ 7 h 134"/>
                  <a:gd name="T20" fmla="*/ 19 w 47"/>
                  <a:gd name="T21" fmla="*/ 3 h 134"/>
                  <a:gd name="T22" fmla="*/ 3 w 47"/>
                  <a:gd name="T23" fmla="*/ 0 h 134"/>
                  <a:gd name="T24" fmla="*/ 11 w 47"/>
                  <a:gd name="T25" fmla="*/ 7 h 134"/>
                  <a:gd name="T26" fmla="*/ 14 w 47"/>
                  <a:gd name="T27" fmla="*/ 22 h 134"/>
                  <a:gd name="T28" fmla="*/ 12 w 47"/>
                  <a:gd name="T29" fmla="*/ 28 h 134"/>
                  <a:gd name="T30" fmla="*/ 8 w 47"/>
                  <a:gd name="T31" fmla="*/ 42 h 134"/>
                  <a:gd name="T32" fmla="*/ 10 w 47"/>
                  <a:gd name="T33" fmla="*/ 56 h 134"/>
                  <a:gd name="T34" fmla="*/ 5 w 47"/>
                  <a:gd name="T35" fmla="*/ 63 h 134"/>
                  <a:gd name="T36" fmla="*/ 0 w 47"/>
                  <a:gd name="T37" fmla="*/ 79 h 134"/>
                  <a:gd name="T38" fmla="*/ 8 w 47"/>
                  <a:gd name="T39" fmla="*/ 84 h 134"/>
                  <a:gd name="T40" fmla="*/ 16 w 47"/>
                  <a:gd name="T41" fmla="*/ 92 h 134"/>
                  <a:gd name="T42" fmla="*/ 21 w 47"/>
                  <a:gd name="T43" fmla="*/ 91 h 134"/>
                  <a:gd name="T44" fmla="*/ 27 w 47"/>
                  <a:gd name="T45" fmla="*/ 95 h 134"/>
                  <a:gd name="T46" fmla="*/ 28 w 47"/>
                  <a:gd name="T47" fmla="*/ 103 h 134"/>
                  <a:gd name="T48" fmla="*/ 24 w 47"/>
                  <a:gd name="T49" fmla="*/ 110 h 134"/>
                  <a:gd name="T50" fmla="*/ 25 w 47"/>
                  <a:gd name="T51" fmla="*/ 123 h 134"/>
                  <a:gd name="T52" fmla="*/ 34 w 47"/>
                  <a:gd name="T53" fmla="*/ 134 h 134"/>
                  <a:gd name="T54" fmla="*/ 40 w 47"/>
                  <a:gd name="T55" fmla="*/ 121 h 134"/>
                  <a:gd name="T56" fmla="*/ 47 w 47"/>
                  <a:gd name="T57" fmla="*/ 118 h 134"/>
                  <a:gd name="T58" fmla="*/ 47 w 47"/>
                  <a:gd name="T59" fmla="*/ 95 h 134"/>
                  <a:gd name="T60" fmla="*/ 40 w 47"/>
                  <a:gd name="T61" fmla="*/ 82 h 134"/>
                  <a:gd name="T62" fmla="*/ 35 w 47"/>
                  <a:gd name="T63" fmla="*/ 77 h 134"/>
                  <a:gd name="T64" fmla="*/ 34 w 47"/>
                  <a:gd name="T65" fmla="*/ 77 h 134"/>
                  <a:gd name="T66" fmla="*/ 34 w 47"/>
                  <a:gd name="T67" fmla="*/ 79 h 134"/>
                  <a:gd name="T68" fmla="*/ 37 w 47"/>
                  <a:gd name="T69" fmla="*/ 79 h 134"/>
                  <a:gd name="T70" fmla="*/ 40 w 47"/>
                  <a:gd name="T71" fmla="*/ 89 h 134"/>
                  <a:gd name="T72" fmla="*/ 40 w 47"/>
                  <a:gd name="T73" fmla="*/ 91 h 134"/>
                  <a:gd name="T74" fmla="*/ 34 w 47"/>
                  <a:gd name="T75" fmla="*/ 84 h 134"/>
                  <a:gd name="T76" fmla="*/ 31 w 47"/>
                  <a:gd name="T77" fmla="*/ 89 h 134"/>
                  <a:gd name="T78" fmla="*/ 29 w 47"/>
                  <a:gd name="T79" fmla="*/ 85 h 134"/>
                  <a:gd name="T80" fmla="*/ 29 w 47"/>
                  <a:gd name="T81" fmla="*/ 8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" h="134">
                    <a:moveTo>
                      <a:pt x="29" y="85"/>
                    </a:moveTo>
                    <a:lnTo>
                      <a:pt x="29" y="79"/>
                    </a:lnTo>
                    <a:lnTo>
                      <a:pt x="26" y="73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7" y="42"/>
                    </a:lnTo>
                    <a:lnTo>
                      <a:pt x="26" y="21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3"/>
                    </a:lnTo>
                    <a:lnTo>
                      <a:pt x="3" y="0"/>
                    </a:lnTo>
                    <a:lnTo>
                      <a:pt x="11" y="7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8" y="42"/>
                    </a:lnTo>
                    <a:lnTo>
                      <a:pt x="10" y="56"/>
                    </a:lnTo>
                    <a:lnTo>
                      <a:pt x="5" y="63"/>
                    </a:lnTo>
                    <a:lnTo>
                      <a:pt x="0" y="79"/>
                    </a:lnTo>
                    <a:lnTo>
                      <a:pt x="8" y="84"/>
                    </a:lnTo>
                    <a:lnTo>
                      <a:pt x="16" y="92"/>
                    </a:lnTo>
                    <a:lnTo>
                      <a:pt x="21" y="91"/>
                    </a:lnTo>
                    <a:lnTo>
                      <a:pt x="27" y="95"/>
                    </a:lnTo>
                    <a:lnTo>
                      <a:pt x="28" y="103"/>
                    </a:lnTo>
                    <a:lnTo>
                      <a:pt x="24" y="110"/>
                    </a:lnTo>
                    <a:lnTo>
                      <a:pt x="25" y="123"/>
                    </a:lnTo>
                    <a:lnTo>
                      <a:pt x="34" y="134"/>
                    </a:lnTo>
                    <a:lnTo>
                      <a:pt x="40" y="121"/>
                    </a:lnTo>
                    <a:lnTo>
                      <a:pt x="47" y="118"/>
                    </a:lnTo>
                    <a:lnTo>
                      <a:pt x="47" y="95"/>
                    </a:lnTo>
                    <a:lnTo>
                      <a:pt x="40" y="82"/>
                    </a:lnTo>
                    <a:lnTo>
                      <a:pt x="35" y="77"/>
                    </a:lnTo>
                    <a:lnTo>
                      <a:pt x="34" y="77"/>
                    </a:lnTo>
                    <a:lnTo>
                      <a:pt x="34" y="79"/>
                    </a:lnTo>
                    <a:lnTo>
                      <a:pt x="37" y="79"/>
                    </a:lnTo>
                    <a:lnTo>
                      <a:pt x="40" y="89"/>
                    </a:lnTo>
                    <a:lnTo>
                      <a:pt x="40" y="91"/>
                    </a:lnTo>
                    <a:lnTo>
                      <a:pt x="34" y="84"/>
                    </a:lnTo>
                    <a:lnTo>
                      <a:pt x="31" y="89"/>
                    </a:lnTo>
                    <a:lnTo>
                      <a:pt x="29" y="85"/>
                    </a:lnTo>
                    <a:lnTo>
                      <a:pt x="29" y="8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07">
                <a:extLst>
                  <a:ext uri="{FF2B5EF4-FFF2-40B4-BE49-F238E27FC236}">
                    <a16:creationId xmlns:a16="http://schemas.microsoft.com/office/drawing/2014/main" id="{81FDB207-6E61-8024-61D5-42DED62C9F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4" y="2641"/>
                <a:ext cx="301" cy="110"/>
              </a:xfrm>
              <a:custGeom>
                <a:avLst/>
                <a:gdLst>
                  <a:gd name="T0" fmla="*/ 15 w 301"/>
                  <a:gd name="T1" fmla="*/ 13 h 110"/>
                  <a:gd name="T2" fmla="*/ 3 w 301"/>
                  <a:gd name="T3" fmla="*/ 5 h 110"/>
                  <a:gd name="T4" fmla="*/ 0 w 301"/>
                  <a:gd name="T5" fmla="*/ 8 h 110"/>
                  <a:gd name="T6" fmla="*/ 4 w 301"/>
                  <a:gd name="T7" fmla="*/ 16 h 110"/>
                  <a:gd name="T8" fmla="*/ 3 w 301"/>
                  <a:gd name="T9" fmla="*/ 29 h 110"/>
                  <a:gd name="T10" fmla="*/ 8 w 301"/>
                  <a:gd name="T11" fmla="*/ 38 h 110"/>
                  <a:gd name="T12" fmla="*/ 11 w 301"/>
                  <a:gd name="T13" fmla="*/ 53 h 110"/>
                  <a:gd name="T14" fmla="*/ 21 w 301"/>
                  <a:gd name="T15" fmla="*/ 66 h 110"/>
                  <a:gd name="T16" fmla="*/ 23 w 301"/>
                  <a:gd name="T17" fmla="*/ 74 h 110"/>
                  <a:gd name="T18" fmla="*/ 42 w 301"/>
                  <a:gd name="T19" fmla="*/ 88 h 110"/>
                  <a:gd name="T20" fmla="*/ 57 w 301"/>
                  <a:gd name="T21" fmla="*/ 102 h 110"/>
                  <a:gd name="T22" fmla="*/ 68 w 301"/>
                  <a:gd name="T23" fmla="*/ 101 h 110"/>
                  <a:gd name="T24" fmla="*/ 68 w 301"/>
                  <a:gd name="T25" fmla="*/ 94 h 110"/>
                  <a:gd name="T26" fmla="*/ 62 w 301"/>
                  <a:gd name="T27" fmla="*/ 79 h 110"/>
                  <a:gd name="T28" fmla="*/ 56 w 301"/>
                  <a:gd name="T29" fmla="*/ 74 h 110"/>
                  <a:gd name="T30" fmla="*/ 54 w 301"/>
                  <a:gd name="T31" fmla="*/ 63 h 110"/>
                  <a:gd name="T32" fmla="*/ 53 w 301"/>
                  <a:gd name="T33" fmla="*/ 57 h 110"/>
                  <a:gd name="T34" fmla="*/ 54 w 301"/>
                  <a:gd name="T35" fmla="*/ 49 h 110"/>
                  <a:gd name="T36" fmla="*/ 53 w 301"/>
                  <a:gd name="T37" fmla="*/ 37 h 110"/>
                  <a:gd name="T38" fmla="*/ 46 w 301"/>
                  <a:gd name="T39" fmla="*/ 25 h 110"/>
                  <a:gd name="T40" fmla="*/ 36 w 301"/>
                  <a:gd name="T41" fmla="*/ 15 h 110"/>
                  <a:gd name="T42" fmla="*/ 32 w 301"/>
                  <a:gd name="T43" fmla="*/ 12 h 110"/>
                  <a:gd name="T44" fmla="*/ 28 w 301"/>
                  <a:gd name="T45" fmla="*/ 20 h 110"/>
                  <a:gd name="T46" fmla="*/ 17 w 301"/>
                  <a:gd name="T47" fmla="*/ 22 h 110"/>
                  <a:gd name="T48" fmla="*/ 15 w 301"/>
                  <a:gd name="T49" fmla="*/ 13 h 110"/>
                  <a:gd name="T50" fmla="*/ 15 w 301"/>
                  <a:gd name="T51" fmla="*/ 13 h 110"/>
                  <a:gd name="T52" fmla="*/ 292 w 301"/>
                  <a:gd name="T53" fmla="*/ 44 h 110"/>
                  <a:gd name="T54" fmla="*/ 289 w 301"/>
                  <a:gd name="T55" fmla="*/ 35 h 110"/>
                  <a:gd name="T56" fmla="*/ 300 w 301"/>
                  <a:gd name="T57" fmla="*/ 34 h 110"/>
                  <a:gd name="T58" fmla="*/ 301 w 301"/>
                  <a:gd name="T59" fmla="*/ 27 h 110"/>
                  <a:gd name="T60" fmla="*/ 287 w 301"/>
                  <a:gd name="T61" fmla="*/ 22 h 110"/>
                  <a:gd name="T62" fmla="*/ 277 w 301"/>
                  <a:gd name="T63" fmla="*/ 17 h 110"/>
                  <a:gd name="T64" fmla="*/ 275 w 301"/>
                  <a:gd name="T65" fmla="*/ 9 h 110"/>
                  <a:gd name="T66" fmla="*/ 267 w 301"/>
                  <a:gd name="T67" fmla="*/ 0 h 110"/>
                  <a:gd name="T68" fmla="*/ 260 w 301"/>
                  <a:gd name="T69" fmla="*/ 0 h 110"/>
                  <a:gd name="T70" fmla="*/ 253 w 301"/>
                  <a:gd name="T71" fmla="*/ 14 h 110"/>
                  <a:gd name="T72" fmla="*/ 242 w 301"/>
                  <a:gd name="T73" fmla="*/ 26 h 110"/>
                  <a:gd name="T74" fmla="*/ 242 w 301"/>
                  <a:gd name="T75" fmla="*/ 35 h 110"/>
                  <a:gd name="T76" fmla="*/ 241 w 301"/>
                  <a:gd name="T77" fmla="*/ 47 h 110"/>
                  <a:gd name="T78" fmla="*/ 233 w 301"/>
                  <a:gd name="T79" fmla="*/ 46 h 110"/>
                  <a:gd name="T80" fmla="*/ 231 w 301"/>
                  <a:gd name="T81" fmla="*/ 52 h 110"/>
                  <a:gd name="T82" fmla="*/ 223 w 301"/>
                  <a:gd name="T83" fmla="*/ 43 h 110"/>
                  <a:gd name="T84" fmla="*/ 216 w 301"/>
                  <a:gd name="T85" fmla="*/ 54 h 110"/>
                  <a:gd name="T86" fmla="*/ 205 w 301"/>
                  <a:gd name="T87" fmla="*/ 68 h 110"/>
                  <a:gd name="T88" fmla="*/ 187 w 301"/>
                  <a:gd name="T89" fmla="*/ 72 h 110"/>
                  <a:gd name="T90" fmla="*/ 180 w 301"/>
                  <a:gd name="T91" fmla="*/ 75 h 110"/>
                  <a:gd name="T92" fmla="*/ 177 w 301"/>
                  <a:gd name="T93" fmla="*/ 91 h 110"/>
                  <a:gd name="T94" fmla="*/ 165 w 301"/>
                  <a:gd name="T95" fmla="*/ 94 h 110"/>
                  <a:gd name="T96" fmla="*/ 154 w 301"/>
                  <a:gd name="T97" fmla="*/ 88 h 110"/>
                  <a:gd name="T98" fmla="*/ 156 w 301"/>
                  <a:gd name="T99" fmla="*/ 100 h 110"/>
                  <a:gd name="T100" fmla="*/ 167 w 301"/>
                  <a:gd name="T101" fmla="*/ 110 h 110"/>
                  <a:gd name="T102" fmla="*/ 177 w 301"/>
                  <a:gd name="T103" fmla="*/ 106 h 110"/>
                  <a:gd name="T104" fmla="*/ 187 w 301"/>
                  <a:gd name="T105" fmla="*/ 108 h 110"/>
                  <a:gd name="T106" fmla="*/ 196 w 301"/>
                  <a:gd name="T107" fmla="*/ 98 h 110"/>
                  <a:gd name="T108" fmla="*/ 204 w 301"/>
                  <a:gd name="T109" fmla="*/ 96 h 110"/>
                  <a:gd name="T110" fmla="*/ 219 w 301"/>
                  <a:gd name="T111" fmla="*/ 102 h 110"/>
                  <a:gd name="T112" fmla="*/ 231 w 301"/>
                  <a:gd name="T113" fmla="*/ 98 h 110"/>
                  <a:gd name="T114" fmla="*/ 239 w 301"/>
                  <a:gd name="T115" fmla="*/ 73 h 110"/>
                  <a:gd name="T116" fmla="*/ 245 w 301"/>
                  <a:gd name="T117" fmla="*/ 67 h 110"/>
                  <a:gd name="T118" fmla="*/ 249 w 301"/>
                  <a:gd name="T119" fmla="*/ 47 h 110"/>
                  <a:gd name="T120" fmla="*/ 267 w 301"/>
                  <a:gd name="T121" fmla="*/ 47 h 110"/>
                  <a:gd name="T122" fmla="*/ 281 w 301"/>
                  <a:gd name="T123" fmla="*/ 50 h 110"/>
                  <a:gd name="T124" fmla="*/ 292 w 301"/>
                  <a:gd name="T125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1" h="110">
                    <a:moveTo>
                      <a:pt x="15" y="13"/>
                    </a:moveTo>
                    <a:lnTo>
                      <a:pt x="3" y="5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3" y="29"/>
                    </a:lnTo>
                    <a:lnTo>
                      <a:pt x="8" y="38"/>
                    </a:lnTo>
                    <a:lnTo>
                      <a:pt x="11" y="53"/>
                    </a:lnTo>
                    <a:lnTo>
                      <a:pt x="21" y="66"/>
                    </a:lnTo>
                    <a:lnTo>
                      <a:pt x="23" y="74"/>
                    </a:lnTo>
                    <a:lnTo>
                      <a:pt x="42" y="88"/>
                    </a:lnTo>
                    <a:lnTo>
                      <a:pt x="57" y="102"/>
                    </a:lnTo>
                    <a:lnTo>
                      <a:pt x="68" y="101"/>
                    </a:lnTo>
                    <a:lnTo>
                      <a:pt x="68" y="94"/>
                    </a:lnTo>
                    <a:lnTo>
                      <a:pt x="62" y="79"/>
                    </a:lnTo>
                    <a:lnTo>
                      <a:pt x="56" y="74"/>
                    </a:lnTo>
                    <a:lnTo>
                      <a:pt x="54" y="63"/>
                    </a:lnTo>
                    <a:lnTo>
                      <a:pt x="53" y="57"/>
                    </a:lnTo>
                    <a:lnTo>
                      <a:pt x="54" y="49"/>
                    </a:lnTo>
                    <a:lnTo>
                      <a:pt x="53" y="37"/>
                    </a:lnTo>
                    <a:lnTo>
                      <a:pt x="46" y="25"/>
                    </a:lnTo>
                    <a:lnTo>
                      <a:pt x="36" y="15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7" y="22"/>
                    </a:lnTo>
                    <a:lnTo>
                      <a:pt x="15" y="13"/>
                    </a:lnTo>
                    <a:lnTo>
                      <a:pt x="15" y="13"/>
                    </a:lnTo>
                    <a:close/>
                    <a:moveTo>
                      <a:pt x="292" y="44"/>
                    </a:moveTo>
                    <a:lnTo>
                      <a:pt x="289" y="35"/>
                    </a:lnTo>
                    <a:lnTo>
                      <a:pt x="300" y="34"/>
                    </a:lnTo>
                    <a:lnTo>
                      <a:pt x="301" y="27"/>
                    </a:lnTo>
                    <a:lnTo>
                      <a:pt x="287" y="22"/>
                    </a:lnTo>
                    <a:lnTo>
                      <a:pt x="277" y="17"/>
                    </a:lnTo>
                    <a:lnTo>
                      <a:pt x="275" y="9"/>
                    </a:lnTo>
                    <a:lnTo>
                      <a:pt x="267" y="0"/>
                    </a:lnTo>
                    <a:lnTo>
                      <a:pt x="260" y="0"/>
                    </a:lnTo>
                    <a:lnTo>
                      <a:pt x="253" y="14"/>
                    </a:lnTo>
                    <a:lnTo>
                      <a:pt x="242" y="26"/>
                    </a:lnTo>
                    <a:lnTo>
                      <a:pt x="242" y="35"/>
                    </a:lnTo>
                    <a:lnTo>
                      <a:pt x="241" y="47"/>
                    </a:lnTo>
                    <a:lnTo>
                      <a:pt x="233" y="46"/>
                    </a:lnTo>
                    <a:lnTo>
                      <a:pt x="231" y="52"/>
                    </a:lnTo>
                    <a:lnTo>
                      <a:pt x="223" y="43"/>
                    </a:lnTo>
                    <a:lnTo>
                      <a:pt x="216" y="54"/>
                    </a:lnTo>
                    <a:lnTo>
                      <a:pt x="205" y="68"/>
                    </a:lnTo>
                    <a:lnTo>
                      <a:pt x="187" y="72"/>
                    </a:lnTo>
                    <a:lnTo>
                      <a:pt x="180" y="75"/>
                    </a:lnTo>
                    <a:lnTo>
                      <a:pt x="177" y="91"/>
                    </a:lnTo>
                    <a:lnTo>
                      <a:pt x="165" y="94"/>
                    </a:lnTo>
                    <a:lnTo>
                      <a:pt x="154" y="88"/>
                    </a:lnTo>
                    <a:lnTo>
                      <a:pt x="156" y="100"/>
                    </a:lnTo>
                    <a:lnTo>
                      <a:pt x="167" y="110"/>
                    </a:lnTo>
                    <a:lnTo>
                      <a:pt x="177" y="106"/>
                    </a:lnTo>
                    <a:lnTo>
                      <a:pt x="187" y="108"/>
                    </a:lnTo>
                    <a:lnTo>
                      <a:pt x="196" y="98"/>
                    </a:lnTo>
                    <a:lnTo>
                      <a:pt x="204" y="96"/>
                    </a:lnTo>
                    <a:lnTo>
                      <a:pt x="219" y="102"/>
                    </a:lnTo>
                    <a:lnTo>
                      <a:pt x="231" y="98"/>
                    </a:lnTo>
                    <a:lnTo>
                      <a:pt x="239" y="73"/>
                    </a:lnTo>
                    <a:lnTo>
                      <a:pt x="245" y="67"/>
                    </a:lnTo>
                    <a:lnTo>
                      <a:pt x="249" y="47"/>
                    </a:lnTo>
                    <a:lnTo>
                      <a:pt x="267" y="47"/>
                    </a:lnTo>
                    <a:lnTo>
                      <a:pt x="281" y="50"/>
                    </a:lnTo>
                    <a:lnTo>
                      <a:pt x="292" y="4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08">
                <a:extLst>
                  <a:ext uri="{FF2B5EF4-FFF2-40B4-BE49-F238E27FC236}">
                    <a16:creationId xmlns:a16="http://schemas.microsoft.com/office/drawing/2014/main" id="{BE0A95B0-26CC-E4EB-289D-983B652FA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" y="3066"/>
                <a:ext cx="207" cy="215"/>
              </a:xfrm>
              <a:custGeom>
                <a:avLst/>
                <a:gdLst>
                  <a:gd name="T0" fmla="*/ 179 w 207"/>
                  <a:gd name="T1" fmla="*/ 10 h 215"/>
                  <a:gd name="T2" fmla="*/ 149 w 207"/>
                  <a:gd name="T3" fmla="*/ 17 h 215"/>
                  <a:gd name="T4" fmla="*/ 112 w 207"/>
                  <a:gd name="T5" fmla="*/ 14 h 215"/>
                  <a:gd name="T6" fmla="*/ 102 w 207"/>
                  <a:gd name="T7" fmla="*/ 6 h 215"/>
                  <a:gd name="T8" fmla="*/ 39 w 207"/>
                  <a:gd name="T9" fmla="*/ 7 h 215"/>
                  <a:gd name="T10" fmla="*/ 36 w 207"/>
                  <a:gd name="T11" fmla="*/ 8 h 215"/>
                  <a:gd name="T12" fmla="*/ 28 w 207"/>
                  <a:gd name="T13" fmla="*/ 0 h 215"/>
                  <a:gd name="T14" fmla="*/ 17 w 207"/>
                  <a:gd name="T15" fmla="*/ 0 h 215"/>
                  <a:gd name="T16" fmla="*/ 8 w 207"/>
                  <a:gd name="T17" fmla="*/ 3 h 215"/>
                  <a:gd name="T18" fmla="*/ 0 w 207"/>
                  <a:gd name="T19" fmla="*/ 6 h 215"/>
                  <a:gd name="T20" fmla="*/ 1 w 207"/>
                  <a:gd name="T21" fmla="*/ 19 h 215"/>
                  <a:gd name="T22" fmla="*/ 14 w 207"/>
                  <a:gd name="T23" fmla="*/ 37 h 215"/>
                  <a:gd name="T24" fmla="*/ 16 w 207"/>
                  <a:gd name="T25" fmla="*/ 48 h 215"/>
                  <a:gd name="T26" fmla="*/ 24 w 207"/>
                  <a:gd name="T27" fmla="*/ 70 h 215"/>
                  <a:gd name="T28" fmla="*/ 32 w 207"/>
                  <a:gd name="T29" fmla="*/ 84 h 215"/>
                  <a:gd name="T30" fmla="*/ 37 w 207"/>
                  <a:gd name="T31" fmla="*/ 91 h 215"/>
                  <a:gd name="T32" fmla="*/ 40 w 207"/>
                  <a:gd name="T33" fmla="*/ 101 h 215"/>
                  <a:gd name="T34" fmla="*/ 40 w 207"/>
                  <a:gd name="T35" fmla="*/ 123 h 215"/>
                  <a:gd name="T36" fmla="*/ 44 w 207"/>
                  <a:gd name="T37" fmla="*/ 150 h 215"/>
                  <a:gd name="T38" fmla="*/ 47 w 207"/>
                  <a:gd name="T39" fmla="*/ 163 h 215"/>
                  <a:gd name="T40" fmla="*/ 50 w 207"/>
                  <a:gd name="T41" fmla="*/ 180 h 215"/>
                  <a:gd name="T42" fmla="*/ 56 w 207"/>
                  <a:gd name="T43" fmla="*/ 193 h 215"/>
                  <a:gd name="T44" fmla="*/ 66 w 207"/>
                  <a:gd name="T45" fmla="*/ 207 h 215"/>
                  <a:gd name="T46" fmla="*/ 74 w 207"/>
                  <a:gd name="T47" fmla="*/ 198 h 215"/>
                  <a:gd name="T48" fmla="*/ 79 w 207"/>
                  <a:gd name="T49" fmla="*/ 202 h 215"/>
                  <a:gd name="T50" fmla="*/ 82 w 207"/>
                  <a:gd name="T51" fmla="*/ 210 h 215"/>
                  <a:gd name="T52" fmla="*/ 88 w 207"/>
                  <a:gd name="T53" fmla="*/ 211 h 215"/>
                  <a:gd name="T54" fmla="*/ 98 w 207"/>
                  <a:gd name="T55" fmla="*/ 215 h 215"/>
                  <a:gd name="T56" fmla="*/ 106 w 207"/>
                  <a:gd name="T57" fmla="*/ 214 h 215"/>
                  <a:gd name="T58" fmla="*/ 120 w 207"/>
                  <a:gd name="T59" fmla="*/ 205 h 215"/>
                  <a:gd name="T60" fmla="*/ 123 w 207"/>
                  <a:gd name="T61" fmla="*/ 139 h 215"/>
                  <a:gd name="T62" fmla="*/ 125 w 207"/>
                  <a:gd name="T63" fmla="*/ 87 h 215"/>
                  <a:gd name="T64" fmla="*/ 140 w 207"/>
                  <a:gd name="T65" fmla="*/ 86 h 215"/>
                  <a:gd name="T66" fmla="*/ 142 w 207"/>
                  <a:gd name="T67" fmla="*/ 23 h 215"/>
                  <a:gd name="T68" fmla="*/ 154 w 207"/>
                  <a:gd name="T69" fmla="*/ 22 h 215"/>
                  <a:gd name="T70" fmla="*/ 178 w 207"/>
                  <a:gd name="T71" fmla="*/ 17 h 215"/>
                  <a:gd name="T72" fmla="*/ 184 w 207"/>
                  <a:gd name="T73" fmla="*/ 24 h 215"/>
                  <a:gd name="T74" fmla="*/ 194 w 207"/>
                  <a:gd name="T75" fmla="*/ 17 h 215"/>
                  <a:gd name="T76" fmla="*/ 198 w 207"/>
                  <a:gd name="T77" fmla="*/ 17 h 215"/>
                  <a:gd name="T78" fmla="*/ 207 w 207"/>
                  <a:gd name="T79" fmla="*/ 12 h 215"/>
                  <a:gd name="T80" fmla="*/ 207 w 207"/>
                  <a:gd name="T81" fmla="*/ 11 h 215"/>
                  <a:gd name="T82" fmla="*/ 201 w 207"/>
                  <a:gd name="T83" fmla="*/ 7 h 215"/>
                  <a:gd name="T84" fmla="*/ 191 w 207"/>
                  <a:gd name="T85" fmla="*/ 6 h 215"/>
                  <a:gd name="T86" fmla="*/ 179 w 207"/>
                  <a:gd name="T87" fmla="*/ 10 h 215"/>
                  <a:gd name="T88" fmla="*/ 179 w 207"/>
                  <a:gd name="T89" fmla="*/ 1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7" h="215">
                    <a:moveTo>
                      <a:pt x="179" y="10"/>
                    </a:moveTo>
                    <a:lnTo>
                      <a:pt x="149" y="17"/>
                    </a:lnTo>
                    <a:lnTo>
                      <a:pt x="112" y="14"/>
                    </a:lnTo>
                    <a:lnTo>
                      <a:pt x="102" y="6"/>
                    </a:lnTo>
                    <a:lnTo>
                      <a:pt x="39" y="7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1" y="19"/>
                    </a:lnTo>
                    <a:lnTo>
                      <a:pt x="14" y="37"/>
                    </a:lnTo>
                    <a:lnTo>
                      <a:pt x="16" y="48"/>
                    </a:lnTo>
                    <a:lnTo>
                      <a:pt x="24" y="70"/>
                    </a:lnTo>
                    <a:lnTo>
                      <a:pt x="32" y="84"/>
                    </a:lnTo>
                    <a:lnTo>
                      <a:pt x="37" y="91"/>
                    </a:lnTo>
                    <a:lnTo>
                      <a:pt x="40" y="101"/>
                    </a:lnTo>
                    <a:lnTo>
                      <a:pt x="40" y="123"/>
                    </a:lnTo>
                    <a:lnTo>
                      <a:pt x="44" y="150"/>
                    </a:lnTo>
                    <a:lnTo>
                      <a:pt x="47" y="163"/>
                    </a:lnTo>
                    <a:lnTo>
                      <a:pt x="50" y="180"/>
                    </a:lnTo>
                    <a:lnTo>
                      <a:pt x="56" y="193"/>
                    </a:lnTo>
                    <a:lnTo>
                      <a:pt x="66" y="207"/>
                    </a:lnTo>
                    <a:lnTo>
                      <a:pt x="74" y="198"/>
                    </a:lnTo>
                    <a:lnTo>
                      <a:pt x="79" y="202"/>
                    </a:lnTo>
                    <a:lnTo>
                      <a:pt x="82" y="210"/>
                    </a:lnTo>
                    <a:lnTo>
                      <a:pt x="88" y="211"/>
                    </a:lnTo>
                    <a:lnTo>
                      <a:pt x="98" y="215"/>
                    </a:lnTo>
                    <a:lnTo>
                      <a:pt x="106" y="214"/>
                    </a:lnTo>
                    <a:lnTo>
                      <a:pt x="120" y="205"/>
                    </a:lnTo>
                    <a:lnTo>
                      <a:pt x="123" y="139"/>
                    </a:lnTo>
                    <a:lnTo>
                      <a:pt x="125" y="87"/>
                    </a:lnTo>
                    <a:lnTo>
                      <a:pt x="140" y="86"/>
                    </a:lnTo>
                    <a:lnTo>
                      <a:pt x="142" y="23"/>
                    </a:lnTo>
                    <a:lnTo>
                      <a:pt x="154" y="22"/>
                    </a:lnTo>
                    <a:lnTo>
                      <a:pt x="178" y="17"/>
                    </a:lnTo>
                    <a:lnTo>
                      <a:pt x="184" y="24"/>
                    </a:lnTo>
                    <a:lnTo>
                      <a:pt x="194" y="17"/>
                    </a:lnTo>
                    <a:lnTo>
                      <a:pt x="198" y="17"/>
                    </a:lnTo>
                    <a:lnTo>
                      <a:pt x="207" y="12"/>
                    </a:lnTo>
                    <a:lnTo>
                      <a:pt x="207" y="11"/>
                    </a:lnTo>
                    <a:lnTo>
                      <a:pt x="201" y="7"/>
                    </a:lnTo>
                    <a:lnTo>
                      <a:pt x="191" y="6"/>
                    </a:lnTo>
                    <a:lnTo>
                      <a:pt x="179" y="10"/>
                    </a:lnTo>
                    <a:lnTo>
                      <a:pt x="179" y="1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09">
                <a:extLst>
                  <a:ext uri="{FF2B5EF4-FFF2-40B4-BE49-F238E27FC236}">
                    <a16:creationId xmlns:a16="http://schemas.microsoft.com/office/drawing/2014/main" id="{3738C2DC-5CE3-3CF0-0783-2CC99569D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347"/>
                <a:ext cx="241" cy="210"/>
              </a:xfrm>
              <a:custGeom>
                <a:avLst/>
                <a:gdLst>
                  <a:gd name="T0" fmla="*/ 204 w 241"/>
                  <a:gd name="T1" fmla="*/ 7 h 210"/>
                  <a:gd name="T2" fmla="*/ 179 w 241"/>
                  <a:gd name="T3" fmla="*/ 0 h 210"/>
                  <a:gd name="T4" fmla="*/ 128 w 241"/>
                  <a:gd name="T5" fmla="*/ 34 h 210"/>
                  <a:gd name="T6" fmla="*/ 83 w 241"/>
                  <a:gd name="T7" fmla="*/ 69 h 210"/>
                  <a:gd name="T8" fmla="*/ 61 w 241"/>
                  <a:gd name="T9" fmla="*/ 77 h 210"/>
                  <a:gd name="T10" fmla="*/ 62 w 241"/>
                  <a:gd name="T11" fmla="*/ 118 h 210"/>
                  <a:gd name="T12" fmla="*/ 54 w 241"/>
                  <a:gd name="T13" fmla="*/ 130 h 210"/>
                  <a:gd name="T14" fmla="*/ 52 w 241"/>
                  <a:gd name="T15" fmla="*/ 140 h 210"/>
                  <a:gd name="T16" fmla="*/ 38 w 241"/>
                  <a:gd name="T17" fmla="*/ 143 h 210"/>
                  <a:gd name="T18" fmla="*/ 17 w 241"/>
                  <a:gd name="T19" fmla="*/ 145 h 210"/>
                  <a:gd name="T20" fmla="*/ 12 w 241"/>
                  <a:gd name="T21" fmla="*/ 151 h 210"/>
                  <a:gd name="T22" fmla="*/ 1 w 241"/>
                  <a:gd name="T23" fmla="*/ 152 h 210"/>
                  <a:gd name="T24" fmla="*/ 0 w 241"/>
                  <a:gd name="T25" fmla="*/ 160 h 210"/>
                  <a:gd name="T26" fmla="*/ 2 w 241"/>
                  <a:gd name="T27" fmla="*/ 169 h 210"/>
                  <a:gd name="T28" fmla="*/ 11 w 241"/>
                  <a:gd name="T29" fmla="*/ 180 h 210"/>
                  <a:gd name="T30" fmla="*/ 12 w 241"/>
                  <a:gd name="T31" fmla="*/ 189 h 210"/>
                  <a:gd name="T32" fmla="*/ 29 w 241"/>
                  <a:gd name="T33" fmla="*/ 193 h 210"/>
                  <a:gd name="T34" fmla="*/ 29 w 241"/>
                  <a:gd name="T35" fmla="*/ 205 h 210"/>
                  <a:gd name="T36" fmla="*/ 34 w 241"/>
                  <a:gd name="T37" fmla="*/ 200 h 210"/>
                  <a:gd name="T38" fmla="*/ 40 w 241"/>
                  <a:gd name="T39" fmla="*/ 200 h 210"/>
                  <a:gd name="T40" fmla="*/ 52 w 241"/>
                  <a:gd name="T41" fmla="*/ 210 h 210"/>
                  <a:gd name="T42" fmla="*/ 53 w 241"/>
                  <a:gd name="T43" fmla="*/ 194 h 210"/>
                  <a:gd name="T44" fmla="*/ 57 w 241"/>
                  <a:gd name="T45" fmla="*/ 187 h 210"/>
                  <a:gd name="T46" fmla="*/ 59 w 241"/>
                  <a:gd name="T47" fmla="*/ 176 h 210"/>
                  <a:gd name="T48" fmla="*/ 63 w 241"/>
                  <a:gd name="T49" fmla="*/ 173 h 210"/>
                  <a:gd name="T50" fmla="*/ 80 w 241"/>
                  <a:gd name="T51" fmla="*/ 171 h 210"/>
                  <a:gd name="T52" fmla="*/ 96 w 241"/>
                  <a:gd name="T53" fmla="*/ 177 h 210"/>
                  <a:gd name="T54" fmla="*/ 102 w 241"/>
                  <a:gd name="T55" fmla="*/ 184 h 210"/>
                  <a:gd name="T56" fmla="*/ 110 w 241"/>
                  <a:gd name="T57" fmla="*/ 184 h 210"/>
                  <a:gd name="T58" fmla="*/ 117 w 241"/>
                  <a:gd name="T59" fmla="*/ 180 h 210"/>
                  <a:gd name="T60" fmla="*/ 136 w 241"/>
                  <a:gd name="T61" fmla="*/ 189 h 210"/>
                  <a:gd name="T62" fmla="*/ 144 w 241"/>
                  <a:gd name="T63" fmla="*/ 189 h 210"/>
                  <a:gd name="T64" fmla="*/ 153 w 241"/>
                  <a:gd name="T65" fmla="*/ 181 h 210"/>
                  <a:gd name="T66" fmla="*/ 163 w 241"/>
                  <a:gd name="T67" fmla="*/ 182 h 210"/>
                  <a:gd name="T68" fmla="*/ 167 w 241"/>
                  <a:gd name="T69" fmla="*/ 179 h 210"/>
                  <a:gd name="T70" fmla="*/ 175 w 241"/>
                  <a:gd name="T71" fmla="*/ 181 h 210"/>
                  <a:gd name="T72" fmla="*/ 187 w 241"/>
                  <a:gd name="T73" fmla="*/ 186 h 210"/>
                  <a:gd name="T74" fmla="*/ 199 w 241"/>
                  <a:gd name="T75" fmla="*/ 176 h 210"/>
                  <a:gd name="T76" fmla="*/ 203 w 241"/>
                  <a:gd name="T77" fmla="*/ 176 h 210"/>
                  <a:gd name="T78" fmla="*/ 214 w 241"/>
                  <a:gd name="T79" fmla="*/ 196 h 210"/>
                  <a:gd name="T80" fmla="*/ 217 w 241"/>
                  <a:gd name="T81" fmla="*/ 195 h 210"/>
                  <a:gd name="T82" fmla="*/ 217 w 241"/>
                  <a:gd name="T83" fmla="*/ 190 h 210"/>
                  <a:gd name="T84" fmla="*/ 221 w 241"/>
                  <a:gd name="T85" fmla="*/ 188 h 210"/>
                  <a:gd name="T86" fmla="*/ 223 w 241"/>
                  <a:gd name="T87" fmla="*/ 181 h 210"/>
                  <a:gd name="T88" fmla="*/ 213 w 241"/>
                  <a:gd name="T89" fmla="*/ 180 h 210"/>
                  <a:gd name="T90" fmla="*/ 213 w 241"/>
                  <a:gd name="T91" fmla="*/ 168 h 210"/>
                  <a:gd name="T92" fmla="*/ 206 w 241"/>
                  <a:gd name="T93" fmla="*/ 162 h 210"/>
                  <a:gd name="T94" fmla="*/ 213 w 241"/>
                  <a:gd name="T95" fmla="*/ 139 h 210"/>
                  <a:gd name="T96" fmla="*/ 232 w 241"/>
                  <a:gd name="T97" fmla="*/ 122 h 210"/>
                  <a:gd name="T98" fmla="*/ 233 w 241"/>
                  <a:gd name="T99" fmla="*/ 98 h 210"/>
                  <a:gd name="T100" fmla="*/ 238 w 241"/>
                  <a:gd name="T101" fmla="*/ 63 h 210"/>
                  <a:gd name="T102" fmla="*/ 241 w 241"/>
                  <a:gd name="T103" fmla="*/ 55 h 210"/>
                  <a:gd name="T104" fmla="*/ 234 w 241"/>
                  <a:gd name="T105" fmla="*/ 49 h 210"/>
                  <a:gd name="T106" fmla="*/ 234 w 241"/>
                  <a:gd name="T107" fmla="*/ 43 h 210"/>
                  <a:gd name="T108" fmla="*/ 228 w 241"/>
                  <a:gd name="T109" fmla="*/ 38 h 210"/>
                  <a:gd name="T110" fmla="*/ 224 w 241"/>
                  <a:gd name="T111" fmla="*/ 11 h 210"/>
                  <a:gd name="T112" fmla="*/ 213 w 241"/>
                  <a:gd name="T113" fmla="*/ 17 h 210"/>
                  <a:gd name="T114" fmla="*/ 204 w 241"/>
                  <a:gd name="T115" fmla="*/ 7 h 210"/>
                  <a:gd name="T116" fmla="*/ 204 w 241"/>
                  <a:gd name="T117" fmla="*/ 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1" h="210">
                    <a:moveTo>
                      <a:pt x="204" y="7"/>
                    </a:moveTo>
                    <a:lnTo>
                      <a:pt x="179" y="0"/>
                    </a:lnTo>
                    <a:lnTo>
                      <a:pt x="128" y="34"/>
                    </a:lnTo>
                    <a:lnTo>
                      <a:pt x="83" y="69"/>
                    </a:lnTo>
                    <a:lnTo>
                      <a:pt x="61" y="77"/>
                    </a:lnTo>
                    <a:lnTo>
                      <a:pt x="62" y="118"/>
                    </a:lnTo>
                    <a:lnTo>
                      <a:pt x="54" y="130"/>
                    </a:lnTo>
                    <a:lnTo>
                      <a:pt x="52" y="140"/>
                    </a:lnTo>
                    <a:lnTo>
                      <a:pt x="38" y="143"/>
                    </a:lnTo>
                    <a:lnTo>
                      <a:pt x="17" y="145"/>
                    </a:lnTo>
                    <a:lnTo>
                      <a:pt x="12" y="151"/>
                    </a:lnTo>
                    <a:lnTo>
                      <a:pt x="1" y="152"/>
                    </a:lnTo>
                    <a:lnTo>
                      <a:pt x="0" y="160"/>
                    </a:lnTo>
                    <a:lnTo>
                      <a:pt x="2" y="169"/>
                    </a:lnTo>
                    <a:lnTo>
                      <a:pt x="11" y="180"/>
                    </a:lnTo>
                    <a:lnTo>
                      <a:pt x="12" y="189"/>
                    </a:lnTo>
                    <a:lnTo>
                      <a:pt x="29" y="193"/>
                    </a:lnTo>
                    <a:lnTo>
                      <a:pt x="29" y="205"/>
                    </a:lnTo>
                    <a:lnTo>
                      <a:pt x="34" y="200"/>
                    </a:lnTo>
                    <a:lnTo>
                      <a:pt x="40" y="200"/>
                    </a:lnTo>
                    <a:lnTo>
                      <a:pt x="52" y="210"/>
                    </a:lnTo>
                    <a:lnTo>
                      <a:pt x="53" y="194"/>
                    </a:lnTo>
                    <a:lnTo>
                      <a:pt x="57" y="187"/>
                    </a:lnTo>
                    <a:lnTo>
                      <a:pt x="59" y="176"/>
                    </a:lnTo>
                    <a:lnTo>
                      <a:pt x="63" y="173"/>
                    </a:lnTo>
                    <a:lnTo>
                      <a:pt x="80" y="171"/>
                    </a:lnTo>
                    <a:lnTo>
                      <a:pt x="96" y="177"/>
                    </a:lnTo>
                    <a:lnTo>
                      <a:pt x="102" y="184"/>
                    </a:lnTo>
                    <a:lnTo>
                      <a:pt x="110" y="184"/>
                    </a:lnTo>
                    <a:lnTo>
                      <a:pt x="117" y="180"/>
                    </a:lnTo>
                    <a:lnTo>
                      <a:pt x="136" y="189"/>
                    </a:lnTo>
                    <a:lnTo>
                      <a:pt x="144" y="189"/>
                    </a:lnTo>
                    <a:lnTo>
                      <a:pt x="153" y="181"/>
                    </a:lnTo>
                    <a:lnTo>
                      <a:pt x="163" y="182"/>
                    </a:lnTo>
                    <a:lnTo>
                      <a:pt x="167" y="179"/>
                    </a:lnTo>
                    <a:lnTo>
                      <a:pt x="175" y="181"/>
                    </a:lnTo>
                    <a:lnTo>
                      <a:pt x="187" y="186"/>
                    </a:lnTo>
                    <a:lnTo>
                      <a:pt x="199" y="176"/>
                    </a:lnTo>
                    <a:lnTo>
                      <a:pt x="203" y="176"/>
                    </a:lnTo>
                    <a:lnTo>
                      <a:pt x="214" y="196"/>
                    </a:lnTo>
                    <a:lnTo>
                      <a:pt x="217" y="195"/>
                    </a:lnTo>
                    <a:lnTo>
                      <a:pt x="217" y="190"/>
                    </a:lnTo>
                    <a:lnTo>
                      <a:pt x="221" y="188"/>
                    </a:lnTo>
                    <a:lnTo>
                      <a:pt x="223" y="181"/>
                    </a:lnTo>
                    <a:lnTo>
                      <a:pt x="213" y="180"/>
                    </a:lnTo>
                    <a:lnTo>
                      <a:pt x="213" y="168"/>
                    </a:lnTo>
                    <a:lnTo>
                      <a:pt x="206" y="162"/>
                    </a:lnTo>
                    <a:lnTo>
                      <a:pt x="213" y="139"/>
                    </a:lnTo>
                    <a:lnTo>
                      <a:pt x="232" y="122"/>
                    </a:lnTo>
                    <a:lnTo>
                      <a:pt x="233" y="98"/>
                    </a:lnTo>
                    <a:lnTo>
                      <a:pt x="238" y="63"/>
                    </a:lnTo>
                    <a:lnTo>
                      <a:pt x="241" y="55"/>
                    </a:lnTo>
                    <a:lnTo>
                      <a:pt x="234" y="49"/>
                    </a:lnTo>
                    <a:lnTo>
                      <a:pt x="234" y="43"/>
                    </a:lnTo>
                    <a:lnTo>
                      <a:pt x="228" y="38"/>
                    </a:lnTo>
                    <a:lnTo>
                      <a:pt x="224" y="11"/>
                    </a:lnTo>
                    <a:lnTo>
                      <a:pt x="213" y="17"/>
                    </a:lnTo>
                    <a:lnTo>
                      <a:pt x="204" y="7"/>
                    </a:lnTo>
                    <a:lnTo>
                      <a:pt x="204" y="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10">
                <a:extLst>
                  <a:ext uri="{FF2B5EF4-FFF2-40B4-BE49-F238E27FC236}">
                    <a16:creationId xmlns:a16="http://schemas.microsoft.com/office/drawing/2014/main" id="{9ED06482-72BD-5330-77B1-7EC17703B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518"/>
                <a:ext cx="186" cy="171"/>
              </a:xfrm>
              <a:custGeom>
                <a:avLst/>
                <a:gdLst>
                  <a:gd name="T0" fmla="*/ 180 w 186"/>
                  <a:gd name="T1" fmla="*/ 24 h 171"/>
                  <a:gd name="T2" fmla="*/ 177 w 186"/>
                  <a:gd name="T3" fmla="*/ 25 h 171"/>
                  <a:gd name="T4" fmla="*/ 166 w 186"/>
                  <a:gd name="T5" fmla="*/ 5 h 171"/>
                  <a:gd name="T6" fmla="*/ 162 w 186"/>
                  <a:gd name="T7" fmla="*/ 5 h 171"/>
                  <a:gd name="T8" fmla="*/ 150 w 186"/>
                  <a:gd name="T9" fmla="*/ 15 h 171"/>
                  <a:gd name="T10" fmla="*/ 138 w 186"/>
                  <a:gd name="T11" fmla="*/ 10 h 171"/>
                  <a:gd name="T12" fmla="*/ 130 w 186"/>
                  <a:gd name="T13" fmla="*/ 8 h 171"/>
                  <a:gd name="T14" fmla="*/ 126 w 186"/>
                  <a:gd name="T15" fmla="*/ 11 h 171"/>
                  <a:gd name="T16" fmla="*/ 116 w 186"/>
                  <a:gd name="T17" fmla="*/ 10 h 171"/>
                  <a:gd name="T18" fmla="*/ 107 w 186"/>
                  <a:gd name="T19" fmla="*/ 18 h 171"/>
                  <a:gd name="T20" fmla="*/ 99 w 186"/>
                  <a:gd name="T21" fmla="*/ 18 h 171"/>
                  <a:gd name="T22" fmla="*/ 80 w 186"/>
                  <a:gd name="T23" fmla="*/ 9 h 171"/>
                  <a:gd name="T24" fmla="*/ 73 w 186"/>
                  <a:gd name="T25" fmla="*/ 13 h 171"/>
                  <a:gd name="T26" fmla="*/ 65 w 186"/>
                  <a:gd name="T27" fmla="*/ 13 h 171"/>
                  <a:gd name="T28" fmla="*/ 59 w 186"/>
                  <a:gd name="T29" fmla="*/ 6 h 171"/>
                  <a:gd name="T30" fmla="*/ 43 w 186"/>
                  <a:gd name="T31" fmla="*/ 0 h 171"/>
                  <a:gd name="T32" fmla="*/ 26 w 186"/>
                  <a:gd name="T33" fmla="*/ 2 h 171"/>
                  <a:gd name="T34" fmla="*/ 22 w 186"/>
                  <a:gd name="T35" fmla="*/ 5 h 171"/>
                  <a:gd name="T36" fmla="*/ 20 w 186"/>
                  <a:gd name="T37" fmla="*/ 16 h 171"/>
                  <a:gd name="T38" fmla="*/ 16 w 186"/>
                  <a:gd name="T39" fmla="*/ 23 h 171"/>
                  <a:gd name="T40" fmla="*/ 15 w 186"/>
                  <a:gd name="T41" fmla="*/ 39 h 171"/>
                  <a:gd name="T42" fmla="*/ 14 w 186"/>
                  <a:gd name="T43" fmla="*/ 45 h 171"/>
                  <a:gd name="T44" fmla="*/ 18 w 186"/>
                  <a:gd name="T45" fmla="*/ 56 h 171"/>
                  <a:gd name="T46" fmla="*/ 14 w 186"/>
                  <a:gd name="T47" fmla="*/ 63 h 171"/>
                  <a:gd name="T48" fmla="*/ 17 w 186"/>
                  <a:gd name="T49" fmla="*/ 67 h 171"/>
                  <a:gd name="T50" fmla="*/ 9 w 186"/>
                  <a:gd name="T51" fmla="*/ 78 h 171"/>
                  <a:gd name="T52" fmla="*/ 4 w 186"/>
                  <a:gd name="T53" fmla="*/ 84 h 171"/>
                  <a:gd name="T54" fmla="*/ 1 w 186"/>
                  <a:gd name="T55" fmla="*/ 95 h 171"/>
                  <a:gd name="T56" fmla="*/ 1 w 186"/>
                  <a:gd name="T57" fmla="*/ 106 h 171"/>
                  <a:gd name="T58" fmla="*/ 0 w 186"/>
                  <a:gd name="T59" fmla="*/ 135 h 171"/>
                  <a:gd name="T60" fmla="*/ 14 w 186"/>
                  <a:gd name="T61" fmla="*/ 135 h 171"/>
                  <a:gd name="T62" fmla="*/ 26 w 186"/>
                  <a:gd name="T63" fmla="*/ 135 h 171"/>
                  <a:gd name="T64" fmla="*/ 38 w 186"/>
                  <a:gd name="T65" fmla="*/ 147 h 171"/>
                  <a:gd name="T66" fmla="*/ 42 w 186"/>
                  <a:gd name="T67" fmla="*/ 159 h 171"/>
                  <a:gd name="T68" fmla="*/ 51 w 186"/>
                  <a:gd name="T69" fmla="*/ 170 h 171"/>
                  <a:gd name="T70" fmla="*/ 63 w 186"/>
                  <a:gd name="T71" fmla="*/ 171 h 171"/>
                  <a:gd name="T72" fmla="*/ 70 w 186"/>
                  <a:gd name="T73" fmla="*/ 167 h 171"/>
                  <a:gd name="T74" fmla="*/ 75 w 186"/>
                  <a:gd name="T75" fmla="*/ 168 h 171"/>
                  <a:gd name="T76" fmla="*/ 92 w 186"/>
                  <a:gd name="T77" fmla="*/ 161 h 171"/>
                  <a:gd name="T78" fmla="*/ 96 w 186"/>
                  <a:gd name="T79" fmla="*/ 149 h 171"/>
                  <a:gd name="T80" fmla="*/ 103 w 186"/>
                  <a:gd name="T81" fmla="*/ 132 h 171"/>
                  <a:gd name="T82" fmla="*/ 107 w 186"/>
                  <a:gd name="T83" fmla="*/ 131 h 171"/>
                  <a:gd name="T84" fmla="*/ 117 w 186"/>
                  <a:gd name="T85" fmla="*/ 121 h 171"/>
                  <a:gd name="T86" fmla="*/ 123 w 186"/>
                  <a:gd name="T87" fmla="*/ 121 h 171"/>
                  <a:gd name="T88" fmla="*/ 132 w 186"/>
                  <a:gd name="T89" fmla="*/ 128 h 171"/>
                  <a:gd name="T90" fmla="*/ 142 w 186"/>
                  <a:gd name="T91" fmla="*/ 122 h 171"/>
                  <a:gd name="T92" fmla="*/ 144 w 186"/>
                  <a:gd name="T93" fmla="*/ 115 h 171"/>
                  <a:gd name="T94" fmla="*/ 147 w 186"/>
                  <a:gd name="T95" fmla="*/ 108 h 171"/>
                  <a:gd name="T96" fmla="*/ 149 w 186"/>
                  <a:gd name="T97" fmla="*/ 98 h 171"/>
                  <a:gd name="T98" fmla="*/ 158 w 186"/>
                  <a:gd name="T99" fmla="*/ 91 h 171"/>
                  <a:gd name="T100" fmla="*/ 161 w 186"/>
                  <a:gd name="T101" fmla="*/ 79 h 171"/>
                  <a:gd name="T102" fmla="*/ 165 w 186"/>
                  <a:gd name="T103" fmla="*/ 75 h 171"/>
                  <a:gd name="T104" fmla="*/ 166 w 186"/>
                  <a:gd name="T105" fmla="*/ 66 h 171"/>
                  <a:gd name="T106" fmla="*/ 170 w 186"/>
                  <a:gd name="T107" fmla="*/ 54 h 171"/>
                  <a:gd name="T108" fmla="*/ 184 w 186"/>
                  <a:gd name="T109" fmla="*/ 40 h 171"/>
                  <a:gd name="T110" fmla="*/ 184 w 186"/>
                  <a:gd name="T111" fmla="*/ 35 h 171"/>
                  <a:gd name="T112" fmla="*/ 186 w 186"/>
                  <a:gd name="T113" fmla="*/ 31 h 171"/>
                  <a:gd name="T114" fmla="*/ 180 w 186"/>
                  <a:gd name="T115" fmla="*/ 24 h 171"/>
                  <a:gd name="T116" fmla="*/ 180 w 186"/>
                  <a:gd name="T117" fmla="*/ 2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71">
                    <a:moveTo>
                      <a:pt x="180" y="24"/>
                    </a:moveTo>
                    <a:lnTo>
                      <a:pt x="177" y="25"/>
                    </a:lnTo>
                    <a:lnTo>
                      <a:pt x="166" y="5"/>
                    </a:lnTo>
                    <a:lnTo>
                      <a:pt x="162" y="5"/>
                    </a:lnTo>
                    <a:lnTo>
                      <a:pt x="150" y="15"/>
                    </a:lnTo>
                    <a:lnTo>
                      <a:pt x="138" y="10"/>
                    </a:lnTo>
                    <a:lnTo>
                      <a:pt x="130" y="8"/>
                    </a:lnTo>
                    <a:lnTo>
                      <a:pt x="126" y="11"/>
                    </a:lnTo>
                    <a:lnTo>
                      <a:pt x="116" y="10"/>
                    </a:lnTo>
                    <a:lnTo>
                      <a:pt x="107" y="18"/>
                    </a:lnTo>
                    <a:lnTo>
                      <a:pt x="99" y="18"/>
                    </a:lnTo>
                    <a:lnTo>
                      <a:pt x="80" y="9"/>
                    </a:lnTo>
                    <a:lnTo>
                      <a:pt x="73" y="13"/>
                    </a:lnTo>
                    <a:lnTo>
                      <a:pt x="65" y="13"/>
                    </a:lnTo>
                    <a:lnTo>
                      <a:pt x="59" y="6"/>
                    </a:lnTo>
                    <a:lnTo>
                      <a:pt x="43" y="0"/>
                    </a:lnTo>
                    <a:lnTo>
                      <a:pt x="26" y="2"/>
                    </a:lnTo>
                    <a:lnTo>
                      <a:pt x="22" y="5"/>
                    </a:lnTo>
                    <a:lnTo>
                      <a:pt x="20" y="16"/>
                    </a:lnTo>
                    <a:lnTo>
                      <a:pt x="16" y="23"/>
                    </a:lnTo>
                    <a:lnTo>
                      <a:pt x="15" y="39"/>
                    </a:lnTo>
                    <a:lnTo>
                      <a:pt x="14" y="45"/>
                    </a:lnTo>
                    <a:lnTo>
                      <a:pt x="18" y="56"/>
                    </a:lnTo>
                    <a:lnTo>
                      <a:pt x="14" y="63"/>
                    </a:lnTo>
                    <a:lnTo>
                      <a:pt x="17" y="67"/>
                    </a:lnTo>
                    <a:lnTo>
                      <a:pt x="9" y="78"/>
                    </a:lnTo>
                    <a:lnTo>
                      <a:pt x="4" y="84"/>
                    </a:lnTo>
                    <a:lnTo>
                      <a:pt x="1" y="95"/>
                    </a:lnTo>
                    <a:lnTo>
                      <a:pt x="1" y="106"/>
                    </a:lnTo>
                    <a:lnTo>
                      <a:pt x="0" y="135"/>
                    </a:lnTo>
                    <a:lnTo>
                      <a:pt x="14" y="135"/>
                    </a:lnTo>
                    <a:lnTo>
                      <a:pt x="26" y="135"/>
                    </a:lnTo>
                    <a:lnTo>
                      <a:pt x="38" y="147"/>
                    </a:lnTo>
                    <a:lnTo>
                      <a:pt x="42" y="159"/>
                    </a:lnTo>
                    <a:lnTo>
                      <a:pt x="51" y="170"/>
                    </a:lnTo>
                    <a:lnTo>
                      <a:pt x="63" y="171"/>
                    </a:lnTo>
                    <a:lnTo>
                      <a:pt x="70" y="167"/>
                    </a:lnTo>
                    <a:lnTo>
                      <a:pt x="75" y="168"/>
                    </a:lnTo>
                    <a:lnTo>
                      <a:pt x="92" y="161"/>
                    </a:lnTo>
                    <a:lnTo>
                      <a:pt x="96" y="149"/>
                    </a:lnTo>
                    <a:lnTo>
                      <a:pt x="103" y="132"/>
                    </a:lnTo>
                    <a:lnTo>
                      <a:pt x="107" y="131"/>
                    </a:lnTo>
                    <a:lnTo>
                      <a:pt x="117" y="121"/>
                    </a:lnTo>
                    <a:lnTo>
                      <a:pt x="123" y="121"/>
                    </a:lnTo>
                    <a:lnTo>
                      <a:pt x="132" y="128"/>
                    </a:lnTo>
                    <a:lnTo>
                      <a:pt x="142" y="122"/>
                    </a:lnTo>
                    <a:lnTo>
                      <a:pt x="144" y="115"/>
                    </a:lnTo>
                    <a:lnTo>
                      <a:pt x="147" y="108"/>
                    </a:lnTo>
                    <a:lnTo>
                      <a:pt x="149" y="98"/>
                    </a:lnTo>
                    <a:lnTo>
                      <a:pt x="158" y="91"/>
                    </a:lnTo>
                    <a:lnTo>
                      <a:pt x="161" y="79"/>
                    </a:lnTo>
                    <a:lnTo>
                      <a:pt x="165" y="75"/>
                    </a:lnTo>
                    <a:lnTo>
                      <a:pt x="166" y="66"/>
                    </a:lnTo>
                    <a:lnTo>
                      <a:pt x="170" y="54"/>
                    </a:lnTo>
                    <a:lnTo>
                      <a:pt x="184" y="40"/>
                    </a:lnTo>
                    <a:lnTo>
                      <a:pt x="184" y="35"/>
                    </a:lnTo>
                    <a:lnTo>
                      <a:pt x="186" y="31"/>
                    </a:lnTo>
                    <a:lnTo>
                      <a:pt x="180" y="24"/>
                    </a:lnTo>
                    <a:lnTo>
                      <a:pt x="180" y="2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11">
                <a:extLst>
                  <a:ext uri="{FF2B5EF4-FFF2-40B4-BE49-F238E27FC236}">
                    <a16:creationId xmlns:a16="http://schemas.microsoft.com/office/drawing/2014/main" id="{319A219E-3400-663A-72A9-5E73188B6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2497"/>
                <a:ext cx="74" cy="77"/>
              </a:xfrm>
              <a:custGeom>
                <a:avLst/>
                <a:gdLst>
                  <a:gd name="T0" fmla="*/ 74 w 74"/>
                  <a:gd name="T1" fmla="*/ 1 h 77"/>
                  <a:gd name="T2" fmla="*/ 69 w 74"/>
                  <a:gd name="T3" fmla="*/ 0 h 77"/>
                  <a:gd name="T4" fmla="*/ 66 w 74"/>
                  <a:gd name="T5" fmla="*/ 3 h 77"/>
                  <a:gd name="T6" fmla="*/ 61 w 74"/>
                  <a:gd name="T7" fmla="*/ 5 h 77"/>
                  <a:gd name="T8" fmla="*/ 57 w 74"/>
                  <a:gd name="T9" fmla="*/ 5 h 77"/>
                  <a:gd name="T10" fmla="*/ 53 w 74"/>
                  <a:gd name="T11" fmla="*/ 7 h 77"/>
                  <a:gd name="T12" fmla="*/ 50 w 74"/>
                  <a:gd name="T13" fmla="*/ 6 h 77"/>
                  <a:gd name="T14" fmla="*/ 47 w 74"/>
                  <a:gd name="T15" fmla="*/ 4 h 77"/>
                  <a:gd name="T16" fmla="*/ 46 w 74"/>
                  <a:gd name="T17" fmla="*/ 4 h 77"/>
                  <a:gd name="T18" fmla="*/ 44 w 74"/>
                  <a:gd name="T19" fmla="*/ 8 h 77"/>
                  <a:gd name="T20" fmla="*/ 42 w 74"/>
                  <a:gd name="T21" fmla="*/ 8 h 77"/>
                  <a:gd name="T22" fmla="*/ 42 w 74"/>
                  <a:gd name="T23" fmla="*/ 12 h 77"/>
                  <a:gd name="T24" fmla="*/ 35 w 74"/>
                  <a:gd name="T25" fmla="*/ 17 h 77"/>
                  <a:gd name="T26" fmla="*/ 33 w 74"/>
                  <a:gd name="T27" fmla="*/ 19 h 77"/>
                  <a:gd name="T28" fmla="*/ 30 w 74"/>
                  <a:gd name="T29" fmla="*/ 21 h 77"/>
                  <a:gd name="T30" fmla="*/ 26 w 74"/>
                  <a:gd name="T31" fmla="*/ 17 h 77"/>
                  <a:gd name="T32" fmla="*/ 23 w 74"/>
                  <a:gd name="T33" fmla="*/ 22 h 77"/>
                  <a:gd name="T34" fmla="*/ 19 w 74"/>
                  <a:gd name="T35" fmla="*/ 22 h 77"/>
                  <a:gd name="T36" fmla="*/ 16 w 74"/>
                  <a:gd name="T37" fmla="*/ 23 h 77"/>
                  <a:gd name="T38" fmla="*/ 15 w 74"/>
                  <a:gd name="T39" fmla="*/ 31 h 77"/>
                  <a:gd name="T40" fmla="*/ 13 w 74"/>
                  <a:gd name="T41" fmla="*/ 31 h 77"/>
                  <a:gd name="T42" fmla="*/ 11 w 74"/>
                  <a:gd name="T43" fmla="*/ 36 h 77"/>
                  <a:gd name="T44" fmla="*/ 5 w 74"/>
                  <a:gd name="T45" fmla="*/ 36 h 77"/>
                  <a:gd name="T46" fmla="*/ 5 w 74"/>
                  <a:gd name="T47" fmla="*/ 38 h 77"/>
                  <a:gd name="T48" fmla="*/ 2 w 74"/>
                  <a:gd name="T49" fmla="*/ 35 h 77"/>
                  <a:gd name="T50" fmla="*/ 0 w 74"/>
                  <a:gd name="T51" fmla="*/ 38 h 77"/>
                  <a:gd name="T52" fmla="*/ 7 w 74"/>
                  <a:gd name="T53" fmla="*/ 46 h 77"/>
                  <a:gd name="T54" fmla="*/ 14 w 74"/>
                  <a:gd name="T55" fmla="*/ 52 h 77"/>
                  <a:gd name="T56" fmla="*/ 16 w 74"/>
                  <a:gd name="T57" fmla="*/ 57 h 77"/>
                  <a:gd name="T58" fmla="*/ 23 w 74"/>
                  <a:gd name="T59" fmla="*/ 64 h 77"/>
                  <a:gd name="T60" fmla="*/ 28 w 74"/>
                  <a:gd name="T61" fmla="*/ 70 h 77"/>
                  <a:gd name="T62" fmla="*/ 30 w 74"/>
                  <a:gd name="T63" fmla="*/ 68 h 77"/>
                  <a:gd name="T64" fmla="*/ 40 w 74"/>
                  <a:gd name="T65" fmla="*/ 73 h 77"/>
                  <a:gd name="T66" fmla="*/ 44 w 74"/>
                  <a:gd name="T67" fmla="*/ 71 h 77"/>
                  <a:gd name="T68" fmla="*/ 49 w 74"/>
                  <a:gd name="T69" fmla="*/ 72 h 77"/>
                  <a:gd name="T70" fmla="*/ 51 w 74"/>
                  <a:gd name="T71" fmla="*/ 75 h 77"/>
                  <a:gd name="T72" fmla="*/ 56 w 74"/>
                  <a:gd name="T73" fmla="*/ 77 h 77"/>
                  <a:gd name="T74" fmla="*/ 60 w 74"/>
                  <a:gd name="T75" fmla="*/ 73 h 77"/>
                  <a:gd name="T76" fmla="*/ 58 w 74"/>
                  <a:gd name="T77" fmla="*/ 70 h 77"/>
                  <a:gd name="T78" fmla="*/ 58 w 74"/>
                  <a:gd name="T79" fmla="*/ 65 h 77"/>
                  <a:gd name="T80" fmla="*/ 61 w 74"/>
                  <a:gd name="T81" fmla="*/ 61 h 77"/>
                  <a:gd name="T82" fmla="*/ 61 w 74"/>
                  <a:gd name="T83" fmla="*/ 56 h 77"/>
                  <a:gd name="T84" fmla="*/ 63 w 74"/>
                  <a:gd name="T85" fmla="*/ 48 h 77"/>
                  <a:gd name="T86" fmla="*/ 65 w 74"/>
                  <a:gd name="T87" fmla="*/ 46 h 77"/>
                  <a:gd name="T88" fmla="*/ 65 w 74"/>
                  <a:gd name="T89" fmla="*/ 38 h 77"/>
                  <a:gd name="T90" fmla="*/ 65 w 74"/>
                  <a:gd name="T91" fmla="*/ 33 h 77"/>
                  <a:gd name="T92" fmla="*/ 65 w 74"/>
                  <a:gd name="T93" fmla="*/ 26 h 77"/>
                  <a:gd name="T94" fmla="*/ 68 w 74"/>
                  <a:gd name="T95" fmla="*/ 19 h 77"/>
                  <a:gd name="T96" fmla="*/ 72 w 74"/>
                  <a:gd name="T97" fmla="*/ 13 h 77"/>
                  <a:gd name="T98" fmla="*/ 71 w 74"/>
                  <a:gd name="T99" fmla="*/ 6 h 77"/>
                  <a:gd name="T100" fmla="*/ 72 w 74"/>
                  <a:gd name="T101" fmla="*/ 3 h 77"/>
                  <a:gd name="T102" fmla="*/ 74 w 74"/>
                  <a:gd name="T103" fmla="*/ 1 h 77"/>
                  <a:gd name="T104" fmla="*/ 74 w 74"/>
                  <a:gd name="T105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4" h="77">
                    <a:moveTo>
                      <a:pt x="74" y="1"/>
                    </a:moveTo>
                    <a:lnTo>
                      <a:pt x="69" y="0"/>
                    </a:lnTo>
                    <a:lnTo>
                      <a:pt x="66" y="3"/>
                    </a:lnTo>
                    <a:lnTo>
                      <a:pt x="61" y="5"/>
                    </a:lnTo>
                    <a:lnTo>
                      <a:pt x="57" y="5"/>
                    </a:lnTo>
                    <a:lnTo>
                      <a:pt x="53" y="7"/>
                    </a:lnTo>
                    <a:lnTo>
                      <a:pt x="50" y="6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35" y="17"/>
                    </a:lnTo>
                    <a:lnTo>
                      <a:pt x="33" y="19"/>
                    </a:lnTo>
                    <a:lnTo>
                      <a:pt x="30" y="21"/>
                    </a:lnTo>
                    <a:lnTo>
                      <a:pt x="26" y="17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6" y="23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1" y="36"/>
                    </a:lnTo>
                    <a:lnTo>
                      <a:pt x="5" y="36"/>
                    </a:lnTo>
                    <a:lnTo>
                      <a:pt x="5" y="38"/>
                    </a:lnTo>
                    <a:lnTo>
                      <a:pt x="2" y="35"/>
                    </a:lnTo>
                    <a:lnTo>
                      <a:pt x="0" y="38"/>
                    </a:lnTo>
                    <a:lnTo>
                      <a:pt x="7" y="46"/>
                    </a:lnTo>
                    <a:lnTo>
                      <a:pt x="14" y="52"/>
                    </a:lnTo>
                    <a:lnTo>
                      <a:pt x="16" y="57"/>
                    </a:lnTo>
                    <a:lnTo>
                      <a:pt x="23" y="64"/>
                    </a:lnTo>
                    <a:lnTo>
                      <a:pt x="28" y="70"/>
                    </a:lnTo>
                    <a:lnTo>
                      <a:pt x="30" y="68"/>
                    </a:lnTo>
                    <a:lnTo>
                      <a:pt x="40" y="73"/>
                    </a:lnTo>
                    <a:lnTo>
                      <a:pt x="44" y="71"/>
                    </a:lnTo>
                    <a:lnTo>
                      <a:pt x="49" y="72"/>
                    </a:lnTo>
                    <a:lnTo>
                      <a:pt x="51" y="75"/>
                    </a:lnTo>
                    <a:lnTo>
                      <a:pt x="56" y="77"/>
                    </a:lnTo>
                    <a:lnTo>
                      <a:pt x="60" y="73"/>
                    </a:lnTo>
                    <a:lnTo>
                      <a:pt x="58" y="70"/>
                    </a:lnTo>
                    <a:lnTo>
                      <a:pt x="58" y="65"/>
                    </a:lnTo>
                    <a:lnTo>
                      <a:pt x="61" y="61"/>
                    </a:lnTo>
                    <a:lnTo>
                      <a:pt x="61" y="56"/>
                    </a:lnTo>
                    <a:lnTo>
                      <a:pt x="63" y="48"/>
                    </a:lnTo>
                    <a:lnTo>
                      <a:pt x="65" y="46"/>
                    </a:lnTo>
                    <a:lnTo>
                      <a:pt x="65" y="38"/>
                    </a:lnTo>
                    <a:lnTo>
                      <a:pt x="65" y="33"/>
                    </a:lnTo>
                    <a:lnTo>
                      <a:pt x="65" y="26"/>
                    </a:lnTo>
                    <a:lnTo>
                      <a:pt x="68" y="19"/>
                    </a:lnTo>
                    <a:lnTo>
                      <a:pt x="72" y="13"/>
                    </a:lnTo>
                    <a:lnTo>
                      <a:pt x="71" y="6"/>
                    </a:lnTo>
                    <a:lnTo>
                      <a:pt x="72" y="3"/>
                    </a:lnTo>
                    <a:lnTo>
                      <a:pt x="74" y="1"/>
                    </a:lnTo>
                    <a:lnTo>
                      <a:pt x="74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12">
                <a:extLst>
                  <a:ext uri="{FF2B5EF4-FFF2-40B4-BE49-F238E27FC236}">
                    <a16:creationId xmlns:a16="http://schemas.microsoft.com/office/drawing/2014/main" id="{B2076BCF-72CD-C128-CDCA-7D53F1974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818"/>
                <a:ext cx="50" cy="47"/>
              </a:xfrm>
              <a:custGeom>
                <a:avLst/>
                <a:gdLst>
                  <a:gd name="T0" fmla="*/ 36 w 50"/>
                  <a:gd name="T1" fmla="*/ 29 h 47"/>
                  <a:gd name="T2" fmla="*/ 44 w 50"/>
                  <a:gd name="T3" fmla="*/ 29 h 47"/>
                  <a:gd name="T4" fmla="*/ 47 w 50"/>
                  <a:gd name="T5" fmla="*/ 22 h 47"/>
                  <a:gd name="T6" fmla="*/ 50 w 50"/>
                  <a:gd name="T7" fmla="*/ 7 h 47"/>
                  <a:gd name="T8" fmla="*/ 47 w 50"/>
                  <a:gd name="T9" fmla="*/ 1 h 47"/>
                  <a:gd name="T10" fmla="*/ 36 w 50"/>
                  <a:gd name="T11" fmla="*/ 0 h 47"/>
                  <a:gd name="T12" fmla="*/ 18 w 50"/>
                  <a:gd name="T13" fmla="*/ 8 h 47"/>
                  <a:gd name="T14" fmla="*/ 7 w 50"/>
                  <a:gd name="T15" fmla="*/ 33 h 47"/>
                  <a:gd name="T16" fmla="*/ 0 w 50"/>
                  <a:gd name="T17" fmla="*/ 37 h 47"/>
                  <a:gd name="T18" fmla="*/ 0 w 50"/>
                  <a:gd name="T19" fmla="*/ 37 h 47"/>
                  <a:gd name="T20" fmla="*/ 10 w 50"/>
                  <a:gd name="T21" fmla="*/ 39 h 47"/>
                  <a:gd name="T22" fmla="*/ 23 w 50"/>
                  <a:gd name="T23" fmla="*/ 35 h 47"/>
                  <a:gd name="T24" fmla="*/ 31 w 50"/>
                  <a:gd name="T25" fmla="*/ 43 h 47"/>
                  <a:gd name="T26" fmla="*/ 39 w 50"/>
                  <a:gd name="T27" fmla="*/ 47 h 47"/>
                  <a:gd name="T28" fmla="*/ 36 w 50"/>
                  <a:gd name="T29" fmla="*/ 29 h 47"/>
                  <a:gd name="T30" fmla="*/ 36 w 50"/>
                  <a:gd name="T31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47">
                    <a:moveTo>
                      <a:pt x="36" y="29"/>
                    </a:moveTo>
                    <a:lnTo>
                      <a:pt x="44" y="29"/>
                    </a:lnTo>
                    <a:lnTo>
                      <a:pt x="47" y="22"/>
                    </a:lnTo>
                    <a:lnTo>
                      <a:pt x="50" y="7"/>
                    </a:lnTo>
                    <a:lnTo>
                      <a:pt x="47" y="1"/>
                    </a:lnTo>
                    <a:lnTo>
                      <a:pt x="36" y="0"/>
                    </a:lnTo>
                    <a:lnTo>
                      <a:pt x="18" y="8"/>
                    </a:lnTo>
                    <a:lnTo>
                      <a:pt x="7" y="33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0" y="39"/>
                    </a:lnTo>
                    <a:lnTo>
                      <a:pt x="23" y="35"/>
                    </a:lnTo>
                    <a:lnTo>
                      <a:pt x="31" y="43"/>
                    </a:lnTo>
                    <a:lnTo>
                      <a:pt x="39" y="47"/>
                    </a:lnTo>
                    <a:lnTo>
                      <a:pt x="36" y="29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13">
                <a:extLst>
                  <a:ext uri="{FF2B5EF4-FFF2-40B4-BE49-F238E27FC236}">
                    <a16:creationId xmlns:a16="http://schemas.microsoft.com/office/drawing/2014/main" id="{45DB3EE5-7199-FA5B-2FC6-D73BA22A3A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5" y="1410"/>
                <a:ext cx="292" cy="332"/>
              </a:xfrm>
              <a:custGeom>
                <a:avLst/>
                <a:gdLst>
                  <a:gd name="T0" fmla="*/ 233 w 292"/>
                  <a:gd name="T1" fmla="*/ 130 h 332"/>
                  <a:gd name="T2" fmla="*/ 198 w 292"/>
                  <a:gd name="T3" fmla="*/ 141 h 332"/>
                  <a:gd name="T4" fmla="*/ 155 w 292"/>
                  <a:gd name="T5" fmla="*/ 147 h 332"/>
                  <a:gd name="T6" fmla="*/ 109 w 292"/>
                  <a:gd name="T7" fmla="*/ 177 h 332"/>
                  <a:gd name="T8" fmla="*/ 65 w 292"/>
                  <a:gd name="T9" fmla="*/ 229 h 332"/>
                  <a:gd name="T10" fmla="*/ 11 w 292"/>
                  <a:gd name="T11" fmla="*/ 259 h 332"/>
                  <a:gd name="T12" fmla="*/ 5 w 292"/>
                  <a:gd name="T13" fmla="*/ 306 h 332"/>
                  <a:gd name="T14" fmla="*/ 29 w 292"/>
                  <a:gd name="T15" fmla="*/ 332 h 332"/>
                  <a:gd name="T16" fmla="*/ 69 w 292"/>
                  <a:gd name="T17" fmla="*/ 309 h 332"/>
                  <a:gd name="T18" fmla="*/ 83 w 292"/>
                  <a:gd name="T19" fmla="*/ 310 h 332"/>
                  <a:gd name="T20" fmla="*/ 95 w 292"/>
                  <a:gd name="T21" fmla="*/ 280 h 332"/>
                  <a:gd name="T22" fmla="*/ 83 w 292"/>
                  <a:gd name="T23" fmla="*/ 250 h 332"/>
                  <a:gd name="T24" fmla="*/ 102 w 292"/>
                  <a:gd name="T25" fmla="*/ 236 h 332"/>
                  <a:gd name="T26" fmla="*/ 101 w 292"/>
                  <a:gd name="T27" fmla="*/ 225 h 332"/>
                  <a:gd name="T28" fmla="*/ 126 w 292"/>
                  <a:gd name="T29" fmla="*/ 186 h 332"/>
                  <a:gd name="T30" fmla="*/ 143 w 292"/>
                  <a:gd name="T31" fmla="*/ 174 h 332"/>
                  <a:gd name="T32" fmla="*/ 167 w 292"/>
                  <a:gd name="T33" fmla="*/ 169 h 332"/>
                  <a:gd name="T34" fmla="*/ 174 w 292"/>
                  <a:gd name="T35" fmla="*/ 158 h 332"/>
                  <a:gd name="T36" fmla="*/ 195 w 292"/>
                  <a:gd name="T37" fmla="*/ 162 h 332"/>
                  <a:gd name="T38" fmla="*/ 222 w 292"/>
                  <a:gd name="T39" fmla="*/ 165 h 332"/>
                  <a:gd name="T40" fmla="*/ 235 w 292"/>
                  <a:gd name="T41" fmla="*/ 147 h 332"/>
                  <a:gd name="T42" fmla="*/ 267 w 292"/>
                  <a:gd name="T43" fmla="*/ 148 h 332"/>
                  <a:gd name="T44" fmla="*/ 274 w 292"/>
                  <a:gd name="T45" fmla="*/ 158 h 332"/>
                  <a:gd name="T46" fmla="*/ 292 w 292"/>
                  <a:gd name="T47" fmla="*/ 151 h 332"/>
                  <a:gd name="T48" fmla="*/ 290 w 292"/>
                  <a:gd name="T49" fmla="*/ 138 h 332"/>
                  <a:gd name="T50" fmla="*/ 252 w 292"/>
                  <a:gd name="T51" fmla="*/ 127 h 332"/>
                  <a:gd name="T52" fmla="*/ 173 w 292"/>
                  <a:gd name="T53" fmla="*/ 31 h 332"/>
                  <a:gd name="T54" fmla="*/ 148 w 292"/>
                  <a:gd name="T55" fmla="*/ 29 h 332"/>
                  <a:gd name="T56" fmla="*/ 149 w 292"/>
                  <a:gd name="T57" fmla="*/ 37 h 332"/>
                  <a:gd name="T58" fmla="*/ 189 w 292"/>
                  <a:gd name="T59" fmla="*/ 34 h 332"/>
                  <a:gd name="T60" fmla="*/ 104 w 292"/>
                  <a:gd name="T61" fmla="*/ 7 h 332"/>
                  <a:gd name="T62" fmla="*/ 87 w 292"/>
                  <a:gd name="T63" fmla="*/ 11 h 332"/>
                  <a:gd name="T64" fmla="*/ 67 w 292"/>
                  <a:gd name="T65" fmla="*/ 7 h 332"/>
                  <a:gd name="T66" fmla="*/ 50 w 292"/>
                  <a:gd name="T67" fmla="*/ 21 h 332"/>
                  <a:gd name="T68" fmla="*/ 87 w 292"/>
                  <a:gd name="T69" fmla="*/ 36 h 332"/>
                  <a:gd name="T70" fmla="*/ 102 w 292"/>
                  <a:gd name="T71" fmla="*/ 49 h 332"/>
                  <a:gd name="T72" fmla="*/ 117 w 292"/>
                  <a:gd name="T73" fmla="*/ 37 h 332"/>
                  <a:gd name="T74" fmla="*/ 129 w 292"/>
                  <a:gd name="T75" fmla="*/ 25 h 332"/>
                  <a:gd name="T76" fmla="*/ 118 w 292"/>
                  <a:gd name="T77" fmla="*/ 11 h 332"/>
                  <a:gd name="T78" fmla="*/ 160 w 292"/>
                  <a:gd name="T79" fmla="*/ 0 h 332"/>
                  <a:gd name="T80" fmla="*/ 136 w 292"/>
                  <a:gd name="T81" fmla="*/ 0 h 332"/>
                  <a:gd name="T82" fmla="*/ 119 w 292"/>
                  <a:gd name="T83" fmla="*/ 9 h 332"/>
                  <a:gd name="T84" fmla="*/ 136 w 292"/>
                  <a:gd name="T85" fmla="*/ 12 h 332"/>
                  <a:gd name="T86" fmla="*/ 194 w 292"/>
                  <a:gd name="T87" fmla="*/ 13 h 332"/>
                  <a:gd name="T88" fmla="*/ 185 w 292"/>
                  <a:gd name="T89" fmla="*/ 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2" h="332">
                    <a:moveTo>
                      <a:pt x="252" y="127"/>
                    </a:moveTo>
                    <a:lnTo>
                      <a:pt x="233" y="130"/>
                    </a:lnTo>
                    <a:lnTo>
                      <a:pt x="212" y="130"/>
                    </a:lnTo>
                    <a:lnTo>
                      <a:pt x="198" y="141"/>
                    </a:lnTo>
                    <a:lnTo>
                      <a:pt x="179" y="141"/>
                    </a:lnTo>
                    <a:lnTo>
                      <a:pt x="155" y="147"/>
                    </a:lnTo>
                    <a:lnTo>
                      <a:pt x="127" y="166"/>
                    </a:lnTo>
                    <a:lnTo>
                      <a:pt x="109" y="177"/>
                    </a:lnTo>
                    <a:lnTo>
                      <a:pt x="85" y="207"/>
                    </a:lnTo>
                    <a:lnTo>
                      <a:pt x="65" y="229"/>
                    </a:lnTo>
                    <a:lnTo>
                      <a:pt x="42" y="246"/>
                    </a:lnTo>
                    <a:lnTo>
                      <a:pt x="11" y="259"/>
                    </a:lnTo>
                    <a:lnTo>
                      <a:pt x="0" y="269"/>
                    </a:lnTo>
                    <a:lnTo>
                      <a:pt x="5" y="306"/>
                    </a:lnTo>
                    <a:lnTo>
                      <a:pt x="11" y="324"/>
                    </a:lnTo>
                    <a:lnTo>
                      <a:pt x="29" y="332"/>
                    </a:lnTo>
                    <a:lnTo>
                      <a:pt x="46" y="328"/>
                    </a:lnTo>
                    <a:lnTo>
                      <a:pt x="69" y="309"/>
                    </a:lnTo>
                    <a:lnTo>
                      <a:pt x="78" y="320"/>
                    </a:lnTo>
                    <a:lnTo>
                      <a:pt x="83" y="310"/>
                    </a:lnTo>
                    <a:lnTo>
                      <a:pt x="92" y="299"/>
                    </a:lnTo>
                    <a:lnTo>
                      <a:pt x="95" y="280"/>
                    </a:lnTo>
                    <a:lnTo>
                      <a:pt x="86" y="271"/>
                    </a:lnTo>
                    <a:lnTo>
                      <a:pt x="83" y="250"/>
                    </a:lnTo>
                    <a:lnTo>
                      <a:pt x="90" y="236"/>
                    </a:lnTo>
                    <a:lnTo>
                      <a:pt x="102" y="236"/>
                    </a:lnTo>
                    <a:lnTo>
                      <a:pt x="106" y="230"/>
                    </a:lnTo>
                    <a:lnTo>
                      <a:pt x="101" y="225"/>
                    </a:lnTo>
                    <a:lnTo>
                      <a:pt x="117" y="202"/>
                    </a:lnTo>
                    <a:lnTo>
                      <a:pt x="126" y="186"/>
                    </a:lnTo>
                    <a:lnTo>
                      <a:pt x="132" y="174"/>
                    </a:lnTo>
                    <a:lnTo>
                      <a:pt x="143" y="174"/>
                    </a:lnTo>
                    <a:lnTo>
                      <a:pt x="145" y="166"/>
                    </a:lnTo>
                    <a:lnTo>
                      <a:pt x="167" y="169"/>
                    </a:lnTo>
                    <a:lnTo>
                      <a:pt x="167" y="159"/>
                    </a:lnTo>
                    <a:lnTo>
                      <a:pt x="174" y="158"/>
                    </a:lnTo>
                    <a:lnTo>
                      <a:pt x="180" y="154"/>
                    </a:lnTo>
                    <a:lnTo>
                      <a:pt x="195" y="162"/>
                    </a:lnTo>
                    <a:lnTo>
                      <a:pt x="209" y="161"/>
                    </a:lnTo>
                    <a:lnTo>
                      <a:pt x="222" y="165"/>
                    </a:lnTo>
                    <a:lnTo>
                      <a:pt x="232" y="158"/>
                    </a:lnTo>
                    <a:lnTo>
                      <a:pt x="235" y="147"/>
                    </a:lnTo>
                    <a:lnTo>
                      <a:pt x="251" y="142"/>
                    </a:lnTo>
                    <a:lnTo>
                      <a:pt x="267" y="148"/>
                    </a:lnTo>
                    <a:lnTo>
                      <a:pt x="265" y="159"/>
                    </a:lnTo>
                    <a:lnTo>
                      <a:pt x="274" y="158"/>
                    </a:lnTo>
                    <a:lnTo>
                      <a:pt x="292" y="151"/>
                    </a:lnTo>
                    <a:lnTo>
                      <a:pt x="292" y="151"/>
                    </a:lnTo>
                    <a:lnTo>
                      <a:pt x="276" y="142"/>
                    </a:lnTo>
                    <a:lnTo>
                      <a:pt x="290" y="138"/>
                    </a:lnTo>
                    <a:lnTo>
                      <a:pt x="252" y="127"/>
                    </a:lnTo>
                    <a:lnTo>
                      <a:pt x="252" y="127"/>
                    </a:lnTo>
                    <a:close/>
                    <a:moveTo>
                      <a:pt x="189" y="34"/>
                    </a:moveTo>
                    <a:lnTo>
                      <a:pt x="173" y="31"/>
                    </a:lnTo>
                    <a:lnTo>
                      <a:pt x="168" y="26"/>
                    </a:lnTo>
                    <a:lnTo>
                      <a:pt x="148" y="29"/>
                    </a:lnTo>
                    <a:lnTo>
                      <a:pt x="155" y="33"/>
                    </a:lnTo>
                    <a:lnTo>
                      <a:pt x="149" y="37"/>
                    </a:lnTo>
                    <a:lnTo>
                      <a:pt x="167" y="39"/>
                    </a:lnTo>
                    <a:lnTo>
                      <a:pt x="189" y="34"/>
                    </a:lnTo>
                    <a:close/>
                    <a:moveTo>
                      <a:pt x="118" y="11"/>
                    </a:moveTo>
                    <a:lnTo>
                      <a:pt x="104" y="7"/>
                    </a:lnTo>
                    <a:lnTo>
                      <a:pt x="90" y="7"/>
                    </a:lnTo>
                    <a:lnTo>
                      <a:pt x="87" y="11"/>
                    </a:lnTo>
                    <a:lnTo>
                      <a:pt x="74" y="11"/>
                    </a:lnTo>
                    <a:lnTo>
                      <a:pt x="67" y="7"/>
                    </a:lnTo>
                    <a:lnTo>
                      <a:pt x="41" y="12"/>
                    </a:lnTo>
                    <a:lnTo>
                      <a:pt x="50" y="21"/>
                    </a:lnTo>
                    <a:lnTo>
                      <a:pt x="71" y="32"/>
                    </a:lnTo>
                    <a:lnTo>
                      <a:pt x="87" y="36"/>
                    </a:lnTo>
                    <a:lnTo>
                      <a:pt x="79" y="40"/>
                    </a:lnTo>
                    <a:lnTo>
                      <a:pt x="102" y="49"/>
                    </a:lnTo>
                    <a:lnTo>
                      <a:pt x="115" y="48"/>
                    </a:lnTo>
                    <a:lnTo>
                      <a:pt x="117" y="37"/>
                    </a:lnTo>
                    <a:lnTo>
                      <a:pt x="125" y="35"/>
                    </a:lnTo>
                    <a:lnTo>
                      <a:pt x="129" y="25"/>
                    </a:lnTo>
                    <a:lnTo>
                      <a:pt x="153" y="20"/>
                    </a:lnTo>
                    <a:lnTo>
                      <a:pt x="118" y="11"/>
                    </a:lnTo>
                    <a:close/>
                    <a:moveTo>
                      <a:pt x="185" y="2"/>
                    </a:moveTo>
                    <a:lnTo>
                      <a:pt x="160" y="0"/>
                    </a:lnTo>
                    <a:lnTo>
                      <a:pt x="151" y="2"/>
                    </a:lnTo>
                    <a:lnTo>
                      <a:pt x="136" y="0"/>
                    </a:lnTo>
                    <a:lnTo>
                      <a:pt x="107" y="3"/>
                    </a:lnTo>
                    <a:lnTo>
                      <a:pt x="119" y="9"/>
                    </a:lnTo>
                    <a:lnTo>
                      <a:pt x="134" y="9"/>
                    </a:lnTo>
                    <a:lnTo>
                      <a:pt x="136" y="12"/>
                    </a:lnTo>
                    <a:lnTo>
                      <a:pt x="166" y="14"/>
                    </a:lnTo>
                    <a:lnTo>
                      <a:pt x="194" y="13"/>
                    </a:lnTo>
                    <a:lnTo>
                      <a:pt x="206" y="7"/>
                    </a:lnTo>
                    <a:lnTo>
                      <a:pt x="185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14">
                <a:extLst>
                  <a:ext uri="{FF2B5EF4-FFF2-40B4-BE49-F238E27FC236}">
                    <a16:creationId xmlns:a16="http://schemas.microsoft.com/office/drawing/2014/main" id="{13DDBE8F-655A-2FD3-B43D-403E8537B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" y="2223"/>
                <a:ext cx="129" cy="72"/>
              </a:xfrm>
              <a:custGeom>
                <a:avLst/>
                <a:gdLst>
                  <a:gd name="T0" fmla="*/ 125 w 129"/>
                  <a:gd name="T1" fmla="*/ 45 h 72"/>
                  <a:gd name="T2" fmla="*/ 107 w 129"/>
                  <a:gd name="T3" fmla="*/ 44 h 72"/>
                  <a:gd name="T4" fmla="*/ 89 w 129"/>
                  <a:gd name="T5" fmla="*/ 40 h 72"/>
                  <a:gd name="T6" fmla="*/ 75 w 129"/>
                  <a:gd name="T7" fmla="*/ 32 h 72"/>
                  <a:gd name="T8" fmla="*/ 62 w 129"/>
                  <a:gd name="T9" fmla="*/ 29 h 72"/>
                  <a:gd name="T10" fmla="*/ 55 w 129"/>
                  <a:gd name="T11" fmla="*/ 20 h 72"/>
                  <a:gd name="T12" fmla="*/ 46 w 129"/>
                  <a:gd name="T13" fmla="*/ 17 h 72"/>
                  <a:gd name="T14" fmla="*/ 29 w 129"/>
                  <a:gd name="T15" fmla="*/ 6 h 72"/>
                  <a:gd name="T16" fmla="*/ 15 w 129"/>
                  <a:gd name="T17" fmla="*/ 0 h 72"/>
                  <a:gd name="T18" fmla="*/ 10 w 129"/>
                  <a:gd name="T19" fmla="*/ 4 h 72"/>
                  <a:gd name="T20" fmla="*/ 2 w 129"/>
                  <a:gd name="T21" fmla="*/ 13 h 72"/>
                  <a:gd name="T22" fmla="*/ 0 w 129"/>
                  <a:gd name="T23" fmla="*/ 29 h 72"/>
                  <a:gd name="T24" fmla="*/ 15 w 129"/>
                  <a:gd name="T25" fmla="*/ 36 h 72"/>
                  <a:gd name="T26" fmla="*/ 32 w 129"/>
                  <a:gd name="T27" fmla="*/ 45 h 72"/>
                  <a:gd name="T28" fmla="*/ 53 w 129"/>
                  <a:gd name="T29" fmla="*/ 55 h 72"/>
                  <a:gd name="T30" fmla="*/ 75 w 129"/>
                  <a:gd name="T31" fmla="*/ 57 h 72"/>
                  <a:gd name="T32" fmla="*/ 85 w 129"/>
                  <a:gd name="T33" fmla="*/ 66 h 72"/>
                  <a:gd name="T34" fmla="*/ 97 w 129"/>
                  <a:gd name="T35" fmla="*/ 68 h 72"/>
                  <a:gd name="T36" fmla="*/ 116 w 129"/>
                  <a:gd name="T37" fmla="*/ 72 h 72"/>
                  <a:gd name="T38" fmla="*/ 129 w 129"/>
                  <a:gd name="T39" fmla="*/ 71 h 72"/>
                  <a:gd name="T40" fmla="*/ 129 w 129"/>
                  <a:gd name="T41" fmla="*/ 64 h 72"/>
                  <a:gd name="T42" fmla="*/ 125 w 129"/>
                  <a:gd name="T43" fmla="*/ 53 h 72"/>
                  <a:gd name="T44" fmla="*/ 125 w 129"/>
                  <a:gd name="T45" fmla="*/ 45 h 72"/>
                  <a:gd name="T46" fmla="*/ 125 w 129"/>
                  <a:gd name="T47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9" h="72">
                    <a:moveTo>
                      <a:pt x="125" y="45"/>
                    </a:moveTo>
                    <a:lnTo>
                      <a:pt x="107" y="44"/>
                    </a:lnTo>
                    <a:lnTo>
                      <a:pt x="89" y="40"/>
                    </a:lnTo>
                    <a:lnTo>
                      <a:pt x="75" y="32"/>
                    </a:lnTo>
                    <a:lnTo>
                      <a:pt x="62" y="29"/>
                    </a:lnTo>
                    <a:lnTo>
                      <a:pt x="55" y="20"/>
                    </a:lnTo>
                    <a:lnTo>
                      <a:pt x="46" y="17"/>
                    </a:lnTo>
                    <a:lnTo>
                      <a:pt x="29" y="6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2" y="13"/>
                    </a:lnTo>
                    <a:lnTo>
                      <a:pt x="0" y="29"/>
                    </a:lnTo>
                    <a:lnTo>
                      <a:pt x="15" y="36"/>
                    </a:lnTo>
                    <a:lnTo>
                      <a:pt x="32" y="45"/>
                    </a:lnTo>
                    <a:lnTo>
                      <a:pt x="53" y="55"/>
                    </a:lnTo>
                    <a:lnTo>
                      <a:pt x="75" y="57"/>
                    </a:lnTo>
                    <a:lnTo>
                      <a:pt x="85" y="66"/>
                    </a:lnTo>
                    <a:lnTo>
                      <a:pt x="97" y="68"/>
                    </a:lnTo>
                    <a:lnTo>
                      <a:pt x="116" y="72"/>
                    </a:lnTo>
                    <a:lnTo>
                      <a:pt x="129" y="71"/>
                    </a:lnTo>
                    <a:lnTo>
                      <a:pt x="129" y="64"/>
                    </a:lnTo>
                    <a:lnTo>
                      <a:pt x="125" y="53"/>
                    </a:lnTo>
                    <a:lnTo>
                      <a:pt x="125" y="45"/>
                    </a:lnTo>
                    <a:lnTo>
                      <a:pt x="125" y="4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15">
                <a:extLst>
                  <a:ext uri="{FF2B5EF4-FFF2-40B4-BE49-F238E27FC236}">
                    <a16:creationId xmlns:a16="http://schemas.microsoft.com/office/drawing/2014/main" id="{638653C0-96FE-E03A-EAA6-9738C66095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5" y="3377"/>
                <a:ext cx="284" cy="215"/>
              </a:xfrm>
              <a:custGeom>
                <a:avLst/>
                <a:gdLst>
                  <a:gd name="T0" fmla="*/ 166 w 284"/>
                  <a:gd name="T1" fmla="*/ 109 h 215"/>
                  <a:gd name="T2" fmla="*/ 140 w 284"/>
                  <a:gd name="T3" fmla="*/ 126 h 215"/>
                  <a:gd name="T4" fmla="*/ 115 w 284"/>
                  <a:gd name="T5" fmla="*/ 144 h 215"/>
                  <a:gd name="T6" fmla="*/ 80 w 284"/>
                  <a:gd name="T7" fmla="*/ 161 h 215"/>
                  <a:gd name="T8" fmla="*/ 52 w 284"/>
                  <a:gd name="T9" fmla="*/ 171 h 215"/>
                  <a:gd name="T10" fmla="*/ 3 w 284"/>
                  <a:gd name="T11" fmla="*/ 201 h 215"/>
                  <a:gd name="T12" fmla="*/ 14 w 284"/>
                  <a:gd name="T13" fmla="*/ 209 h 215"/>
                  <a:gd name="T14" fmla="*/ 31 w 284"/>
                  <a:gd name="T15" fmla="*/ 215 h 215"/>
                  <a:gd name="T16" fmla="*/ 60 w 284"/>
                  <a:gd name="T17" fmla="*/ 202 h 215"/>
                  <a:gd name="T18" fmla="*/ 96 w 284"/>
                  <a:gd name="T19" fmla="*/ 173 h 215"/>
                  <a:gd name="T20" fmla="*/ 124 w 284"/>
                  <a:gd name="T21" fmla="*/ 167 h 215"/>
                  <a:gd name="T22" fmla="*/ 138 w 284"/>
                  <a:gd name="T23" fmla="*/ 151 h 215"/>
                  <a:gd name="T24" fmla="*/ 170 w 284"/>
                  <a:gd name="T25" fmla="*/ 130 h 215"/>
                  <a:gd name="T26" fmla="*/ 177 w 284"/>
                  <a:gd name="T27" fmla="*/ 116 h 215"/>
                  <a:gd name="T28" fmla="*/ 163 w 284"/>
                  <a:gd name="T29" fmla="*/ 116 h 215"/>
                  <a:gd name="T30" fmla="*/ 245 w 284"/>
                  <a:gd name="T31" fmla="*/ 30 h 215"/>
                  <a:gd name="T32" fmla="*/ 241 w 284"/>
                  <a:gd name="T33" fmla="*/ 10 h 215"/>
                  <a:gd name="T34" fmla="*/ 232 w 284"/>
                  <a:gd name="T35" fmla="*/ 1 h 215"/>
                  <a:gd name="T36" fmla="*/ 233 w 284"/>
                  <a:gd name="T37" fmla="*/ 30 h 215"/>
                  <a:gd name="T38" fmla="*/ 233 w 284"/>
                  <a:gd name="T39" fmla="*/ 41 h 215"/>
                  <a:gd name="T40" fmla="*/ 225 w 284"/>
                  <a:gd name="T41" fmla="*/ 65 h 215"/>
                  <a:gd name="T42" fmla="*/ 198 w 284"/>
                  <a:gd name="T43" fmla="*/ 84 h 215"/>
                  <a:gd name="T44" fmla="*/ 204 w 284"/>
                  <a:gd name="T45" fmla="*/ 98 h 215"/>
                  <a:gd name="T46" fmla="*/ 182 w 284"/>
                  <a:gd name="T47" fmla="*/ 122 h 215"/>
                  <a:gd name="T48" fmla="*/ 185 w 284"/>
                  <a:gd name="T49" fmla="*/ 129 h 215"/>
                  <a:gd name="T50" fmla="*/ 218 w 284"/>
                  <a:gd name="T51" fmla="*/ 111 h 215"/>
                  <a:gd name="T52" fmla="*/ 235 w 284"/>
                  <a:gd name="T53" fmla="*/ 98 h 215"/>
                  <a:gd name="T54" fmla="*/ 247 w 284"/>
                  <a:gd name="T55" fmla="*/ 84 h 215"/>
                  <a:gd name="T56" fmla="*/ 270 w 284"/>
                  <a:gd name="T57" fmla="*/ 74 h 215"/>
                  <a:gd name="T58" fmla="*/ 278 w 284"/>
                  <a:gd name="T59" fmla="*/ 56 h 215"/>
                  <a:gd name="T60" fmla="*/ 256 w 284"/>
                  <a:gd name="T61" fmla="*/ 62 h 215"/>
                  <a:gd name="T62" fmla="*/ 254 w 284"/>
                  <a:gd name="T63" fmla="*/ 42 h 215"/>
                  <a:gd name="T64" fmla="*/ 243 w 284"/>
                  <a:gd name="T65" fmla="*/ 49 h 215"/>
                  <a:gd name="T66" fmla="*/ 245 w 284"/>
                  <a:gd name="T67" fmla="*/ 3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215">
                    <a:moveTo>
                      <a:pt x="163" y="116"/>
                    </a:moveTo>
                    <a:lnTo>
                      <a:pt x="166" y="109"/>
                    </a:lnTo>
                    <a:lnTo>
                      <a:pt x="150" y="116"/>
                    </a:lnTo>
                    <a:lnTo>
                      <a:pt x="140" y="126"/>
                    </a:lnTo>
                    <a:lnTo>
                      <a:pt x="131" y="130"/>
                    </a:lnTo>
                    <a:lnTo>
                      <a:pt x="115" y="144"/>
                    </a:lnTo>
                    <a:lnTo>
                      <a:pt x="99" y="153"/>
                    </a:lnTo>
                    <a:lnTo>
                      <a:pt x="80" y="161"/>
                    </a:lnTo>
                    <a:lnTo>
                      <a:pt x="64" y="168"/>
                    </a:lnTo>
                    <a:lnTo>
                      <a:pt x="52" y="171"/>
                    </a:lnTo>
                    <a:lnTo>
                      <a:pt x="21" y="188"/>
                    </a:lnTo>
                    <a:lnTo>
                      <a:pt x="3" y="201"/>
                    </a:lnTo>
                    <a:lnTo>
                      <a:pt x="0" y="207"/>
                    </a:lnTo>
                    <a:lnTo>
                      <a:pt x="14" y="209"/>
                    </a:lnTo>
                    <a:lnTo>
                      <a:pt x="18" y="214"/>
                    </a:lnTo>
                    <a:lnTo>
                      <a:pt x="31" y="215"/>
                    </a:lnTo>
                    <a:lnTo>
                      <a:pt x="42" y="210"/>
                    </a:lnTo>
                    <a:lnTo>
                      <a:pt x="60" y="202"/>
                    </a:lnTo>
                    <a:lnTo>
                      <a:pt x="82" y="185"/>
                    </a:lnTo>
                    <a:lnTo>
                      <a:pt x="96" y="173"/>
                    </a:lnTo>
                    <a:lnTo>
                      <a:pt x="113" y="167"/>
                    </a:lnTo>
                    <a:lnTo>
                      <a:pt x="124" y="167"/>
                    </a:lnTo>
                    <a:lnTo>
                      <a:pt x="126" y="158"/>
                    </a:lnTo>
                    <a:lnTo>
                      <a:pt x="138" y="151"/>
                    </a:lnTo>
                    <a:lnTo>
                      <a:pt x="158" y="139"/>
                    </a:lnTo>
                    <a:lnTo>
                      <a:pt x="170" y="130"/>
                    </a:lnTo>
                    <a:lnTo>
                      <a:pt x="176" y="123"/>
                    </a:lnTo>
                    <a:lnTo>
                      <a:pt x="177" y="116"/>
                    </a:lnTo>
                    <a:lnTo>
                      <a:pt x="161" y="123"/>
                    </a:lnTo>
                    <a:lnTo>
                      <a:pt x="163" y="116"/>
                    </a:lnTo>
                    <a:lnTo>
                      <a:pt x="163" y="116"/>
                    </a:lnTo>
                    <a:close/>
                    <a:moveTo>
                      <a:pt x="245" y="30"/>
                    </a:moveTo>
                    <a:lnTo>
                      <a:pt x="249" y="14"/>
                    </a:lnTo>
                    <a:lnTo>
                      <a:pt x="241" y="10"/>
                    </a:lnTo>
                    <a:lnTo>
                      <a:pt x="239" y="0"/>
                    </a:lnTo>
                    <a:lnTo>
                      <a:pt x="232" y="1"/>
                    </a:lnTo>
                    <a:lnTo>
                      <a:pt x="231" y="14"/>
                    </a:lnTo>
                    <a:lnTo>
                      <a:pt x="233" y="30"/>
                    </a:lnTo>
                    <a:lnTo>
                      <a:pt x="236" y="37"/>
                    </a:lnTo>
                    <a:lnTo>
                      <a:pt x="233" y="41"/>
                    </a:lnTo>
                    <a:lnTo>
                      <a:pt x="232" y="53"/>
                    </a:lnTo>
                    <a:lnTo>
                      <a:pt x="225" y="65"/>
                    </a:lnTo>
                    <a:lnTo>
                      <a:pt x="213" y="79"/>
                    </a:lnTo>
                    <a:lnTo>
                      <a:pt x="198" y="84"/>
                    </a:lnTo>
                    <a:lnTo>
                      <a:pt x="194" y="91"/>
                    </a:lnTo>
                    <a:lnTo>
                      <a:pt x="204" y="98"/>
                    </a:lnTo>
                    <a:lnTo>
                      <a:pt x="202" y="108"/>
                    </a:lnTo>
                    <a:lnTo>
                      <a:pt x="182" y="122"/>
                    </a:lnTo>
                    <a:lnTo>
                      <a:pt x="187" y="125"/>
                    </a:lnTo>
                    <a:lnTo>
                      <a:pt x="185" y="129"/>
                    </a:lnTo>
                    <a:lnTo>
                      <a:pt x="202" y="122"/>
                    </a:lnTo>
                    <a:lnTo>
                      <a:pt x="218" y="111"/>
                    </a:lnTo>
                    <a:lnTo>
                      <a:pt x="231" y="101"/>
                    </a:lnTo>
                    <a:lnTo>
                      <a:pt x="235" y="98"/>
                    </a:lnTo>
                    <a:lnTo>
                      <a:pt x="240" y="90"/>
                    </a:lnTo>
                    <a:lnTo>
                      <a:pt x="247" y="84"/>
                    </a:lnTo>
                    <a:lnTo>
                      <a:pt x="258" y="85"/>
                    </a:lnTo>
                    <a:lnTo>
                      <a:pt x="270" y="74"/>
                    </a:lnTo>
                    <a:lnTo>
                      <a:pt x="284" y="58"/>
                    </a:lnTo>
                    <a:lnTo>
                      <a:pt x="278" y="56"/>
                    </a:lnTo>
                    <a:lnTo>
                      <a:pt x="266" y="63"/>
                    </a:lnTo>
                    <a:lnTo>
                      <a:pt x="256" y="62"/>
                    </a:lnTo>
                    <a:lnTo>
                      <a:pt x="248" y="56"/>
                    </a:lnTo>
                    <a:lnTo>
                      <a:pt x="254" y="42"/>
                    </a:lnTo>
                    <a:lnTo>
                      <a:pt x="252" y="37"/>
                    </a:lnTo>
                    <a:lnTo>
                      <a:pt x="243" y="49"/>
                    </a:lnTo>
                    <a:lnTo>
                      <a:pt x="245" y="30"/>
                    </a:lnTo>
                    <a:lnTo>
                      <a:pt x="245" y="3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16">
                <a:extLst>
                  <a:ext uri="{FF2B5EF4-FFF2-40B4-BE49-F238E27FC236}">
                    <a16:creationId xmlns:a16="http://schemas.microsoft.com/office/drawing/2014/main" id="{F53C85CD-8B35-192F-875F-025C5276C5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8" y="2295"/>
                <a:ext cx="115" cy="173"/>
              </a:xfrm>
              <a:custGeom>
                <a:avLst/>
                <a:gdLst>
                  <a:gd name="T0" fmla="*/ 103 w 115"/>
                  <a:gd name="T1" fmla="*/ 94 h 173"/>
                  <a:gd name="T2" fmla="*/ 108 w 115"/>
                  <a:gd name="T3" fmla="*/ 88 h 173"/>
                  <a:gd name="T4" fmla="*/ 111 w 115"/>
                  <a:gd name="T5" fmla="*/ 83 h 173"/>
                  <a:gd name="T6" fmla="*/ 115 w 115"/>
                  <a:gd name="T7" fmla="*/ 73 h 173"/>
                  <a:gd name="T8" fmla="*/ 115 w 115"/>
                  <a:gd name="T9" fmla="*/ 68 h 173"/>
                  <a:gd name="T10" fmla="*/ 109 w 115"/>
                  <a:gd name="T11" fmla="*/ 66 h 173"/>
                  <a:gd name="T12" fmla="*/ 105 w 115"/>
                  <a:gd name="T13" fmla="*/ 61 h 173"/>
                  <a:gd name="T14" fmla="*/ 96 w 115"/>
                  <a:gd name="T15" fmla="*/ 50 h 173"/>
                  <a:gd name="T16" fmla="*/ 87 w 115"/>
                  <a:gd name="T17" fmla="*/ 47 h 173"/>
                  <a:gd name="T18" fmla="*/ 76 w 115"/>
                  <a:gd name="T19" fmla="*/ 45 h 173"/>
                  <a:gd name="T20" fmla="*/ 66 w 115"/>
                  <a:gd name="T21" fmla="*/ 38 h 173"/>
                  <a:gd name="T22" fmla="*/ 59 w 115"/>
                  <a:gd name="T23" fmla="*/ 26 h 173"/>
                  <a:gd name="T24" fmla="*/ 51 w 115"/>
                  <a:gd name="T25" fmla="*/ 26 h 173"/>
                  <a:gd name="T26" fmla="*/ 50 w 115"/>
                  <a:gd name="T27" fmla="*/ 38 h 173"/>
                  <a:gd name="T28" fmla="*/ 54 w 115"/>
                  <a:gd name="T29" fmla="*/ 40 h 173"/>
                  <a:gd name="T30" fmla="*/ 47 w 115"/>
                  <a:gd name="T31" fmla="*/ 44 h 173"/>
                  <a:gd name="T32" fmla="*/ 47 w 115"/>
                  <a:gd name="T33" fmla="*/ 51 h 173"/>
                  <a:gd name="T34" fmla="*/ 44 w 115"/>
                  <a:gd name="T35" fmla="*/ 58 h 173"/>
                  <a:gd name="T36" fmla="*/ 44 w 115"/>
                  <a:gd name="T37" fmla="*/ 66 h 173"/>
                  <a:gd name="T38" fmla="*/ 52 w 115"/>
                  <a:gd name="T39" fmla="*/ 78 h 173"/>
                  <a:gd name="T40" fmla="*/ 45 w 115"/>
                  <a:gd name="T41" fmla="*/ 114 h 173"/>
                  <a:gd name="T42" fmla="*/ 0 w 115"/>
                  <a:gd name="T43" fmla="*/ 131 h 173"/>
                  <a:gd name="T44" fmla="*/ 15 w 115"/>
                  <a:gd name="T45" fmla="*/ 161 h 173"/>
                  <a:gd name="T46" fmla="*/ 20 w 115"/>
                  <a:gd name="T47" fmla="*/ 173 h 173"/>
                  <a:gd name="T48" fmla="*/ 27 w 115"/>
                  <a:gd name="T49" fmla="*/ 173 h 173"/>
                  <a:gd name="T50" fmla="*/ 37 w 115"/>
                  <a:gd name="T51" fmla="*/ 166 h 173"/>
                  <a:gd name="T52" fmla="*/ 46 w 115"/>
                  <a:gd name="T53" fmla="*/ 168 h 173"/>
                  <a:gd name="T54" fmla="*/ 53 w 115"/>
                  <a:gd name="T55" fmla="*/ 163 h 173"/>
                  <a:gd name="T56" fmla="*/ 52 w 115"/>
                  <a:gd name="T57" fmla="*/ 156 h 173"/>
                  <a:gd name="T58" fmla="*/ 58 w 115"/>
                  <a:gd name="T59" fmla="*/ 152 h 173"/>
                  <a:gd name="T60" fmla="*/ 68 w 115"/>
                  <a:gd name="T61" fmla="*/ 152 h 173"/>
                  <a:gd name="T62" fmla="*/ 71 w 115"/>
                  <a:gd name="T63" fmla="*/ 147 h 173"/>
                  <a:gd name="T64" fmla="*/ 72 w 115"/>
                  <a:gd name="T65" fmla="*/ 139 h 173"/>
                  <a:gd name="T66" fmla="*/ 81 w 115"/>
                  <a:gd name="T67" fmla="*/ 132 h 173"/>
                  <a:gd name="T68" fmla="*/ 88 w 115"/>
                  <a:gd name="T69" fmla="*/ 132 h 173"/>
                  <a:gd name="T70" fmla="*/ 89 w 115"/>
                  <a:gd name="T71" fmla="*/ 130 h 173"/>
                  <a:gd name="T72" fmla="*/ 87 w 115"/>
                  <a:gd name="T73" fmla="*/ 118 h 173"/>
                  <a:gd name="T74" fmla="*/ 88 w 115"/>
                  <a:gd name="T75" fmla="*/ 110 h 173"/>
                  <a:gd name="T76" fmla="*/ 91 w 115"/>
                  <a:gd name="T77" fmla="*/ 106 h 173"/>
                  <a:gd name="T78" fmla="*/ 98 w 115"/>
                  <a:gd name="T79" fmla="*/ 106 h 173"/>
                  <a:gd name="T80" fmla="*/ 103 w 115"/>
                  <a:gd name="T81" fmla="*/ 94 h 173"/>
                  <a:gd name="T82" fmla="*/ 103 w 115"/>
                  <a:gd name="T83" fmla="*/ 94 h 173"/>
                  <a:gd name="T84" fmla="*/ 57 w 115"/>
                  <a:gd name="T85" fmla="*/ 9 h 173"/>
                  <a:gd name="T86" fmla="*/ 57 w 115"/>
                  <a:gd name="T87" fmla="*/ 1 h 173"/>
                  <a:gd name="T88" fmla="*/ 55 w 115"/>
                  <a:gd name="T89" fmla="*/ 0 h 173"/>
                  <a:gd name="T90" fmla="*/ 51 w 115"/>
                  <a:gd name="T91" fmla="*/ 6 h 173"/>
                  <a:gd name="T92" fmla="*/ 55 w 115"/>
                  <a:gd name="T93" fmla="*/ 12 h 173"/>
                  <a:gd name="T94" fmla="*/ 57 w 115"/>
                  <a:gd name="T95" fmla="*/ 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5" h="173">
                    <a:moveTo>
                      <a:pt x="103" y="94"/>
                    </a:moveTo>
                    <a:lnTo>
                      <a:pt x="108" y="88"/>
                    </a:lnTo>
                    <a:lnTo>
                      <a:pt x="111" y="83"/>
                    </a:lnTo>
                    <a:lnTo>
                      <a:pt x="115" y="73"/>
                    </a:lnTo>
                    <a:lnTo>
                      <a:pt x="115" y="68"/>
                    </a:lnTo>
                    <a:lnTo>
                      <a:pt x="109" y="66"/>
                    </a:lnTo>
                    <a:lnTo>
                      <a:pt x="105" y="61"/>
                    </a:lnTo>
                    <a:lnTo>
                      <a:pt x="96" y="50"/>
                    </a:lnTo>
                    <a:lnTo>
                      <a:pt x="87" y="47"/>
                    </a:lnTo>
                    <a:lnTo>
                      <a:pt x="76" y="45"/>
                    </a:lnTo>
                    <a:lnTo>
                      <a:pt x="66" y="38"/>
                    </a:lnTo>
                    <a:lnTo>
                      <a:pt x="59" y="26"/>
                    </a:lnTo>
                    <a:lnTo>
                      <a:pt x="51" y="26"/>
                    </a:lnTo>
                    <a:lnTo>
                      <a:pt x="50" y="38"/>
                    </a:lnTo>
                    <a:lnTo>
                      <a:pt x="54" y="40"/>
                    </a:lnTo>
                    <a:lnTo>
                      <a:pt x="47" y="44"/>
                    </a:lnTo>
                    <a:lnTo>
                      <a:pt x="47" y="51"/>
                    </a:lnTo>
                    <a:lnTo>
                      <a:pt x="44" y="58"/>
                    </a:lnTo>
                    <a:lnTo>
                      <a:pt x="44" y="66"/>
                    </a:lnTo>
                    <a:lnTo>
                      <a:pt x="52" y="78"/>
                    </a:lnTo>
                    <a:lnTo>
                      <a:pt x="45" y="114"/>
                    </a:lnTo>
                    <a:lnTo>
                      <a:pt x="0" y="131"/>
                    </a:lnTo>
                    <a:lnTo>
                      <a:pt x="15" y="161"/>
                    </a:lnTo>
                    <a:lnTo>
                      <a:pt x="20" y="173"/>
                    </a:lnTo>
                    <a:lnTo>
                      <a:pt x="27" y="173"/>
                    </a:lnTo>
                    <a:lnTo>
                      <a:pt x="37" y="166"/>
                    </a:lnTo>
                    <a:lnTo>
                      <a:pt x="46" y="168"/>
                    </a:lnTo>
                    <a:lnTo>
                      <a:pt x="53" y="163"/>
                    </a:lnTo>
                    <a:lnTo>
                      <a:pt x="52" y="156"/>
                    </a:lnTo>
                    <a:lnTo>
                      <a:pt x="58" y="152"/>
                    </a:lnTo>
                    <a:lnTo>
                      <a:pt x="68" y="152"/>
                    </a:lnTo>
                    <a:lnTo>
                      <a:pt x="71" y="147"/>
                    </a:lnTo>
                    <a:lnTo>
                      <a:pt x="72" y="139"/>
                    </a:lnTo>
                    <a:lnTo>
                      <a:pt x="81" y="132"/>
                    </a:lnTo>
                    <a:lnTo>
                      <a:pt x="88" y="132"/>
                    </a:lnTo>
                    <a:lnTo>
                      <a:pt x="89" y="130"/>
                    </a:lnTo>
                    <a:lnTo>
                      <a:pt x="87" y="118"/>
                    </a:lnTo>
                    <a:lnTo>
                      <a:pt x="88" y="110"/>
                    </a:lnTo>
                    <a:lnTo>
                      <a:pt x="91" y="106"/>
                    </a:lnTo>
                    <a:lnTo>
                      <a:pt x="98" y="106"/>
                    </a:lnTo>
                    <a:lnTo>
                      <a:pt x="103" y="94"/>
                    </a:lnTo>
                    <a:lnTo>
                      <a:pt x="103" y="94"/>
                    </a:lnTo>
                    <a:close/>
                    <a:moveTo>
                      <a:pt x="57" y="9"/>
                    </a:moveTo>
                    <a:lnTo>
                      <a:pt x="57" y="1"/>
                    </a:lnTo>
                    <a:lnTo>
                      <a:pt x="55" y="0"/>
                    </a:lnTo>
                    <a:lnTo>
                      <a:pt x="51" y="6"/>
                    </a:lnTo>
                    <a:lnTo>
                      <a:pt x="55" y="12"/>
                    </a:lnTo>
                    <a:lnTo>
                      <a:pt x="57" y="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17">
                <a:extLst>
                  <a:ext uri="{FF2B5EF4-FFF2-40B4-BE49-F238E27FC236}">
                    <a16:creationId xmlns:a16="http://schemas.microsoft.com/office/drawing/2014/main" id="{F403D055-82EE-6823-F385-81C3F2A55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2104"/>
                <a:ext cx="232" cy="239"/>
              </a:xfrm>
              <a:custGeom>
                <a:avLst/>
                <a:gdLst>
                  <a:gd name="T0" fmla="*/ 206 w 232"/>
                  <a:gd name="T1" fmla="*/ 22 h 239"/>
                  <a:gd name="T2" fmla="*/ 184 w 232"/>
                  <a:gd name="T3" fmla="*/ 0 h 239"/>
                  <a:gd name="T4" fmla="*/ 170 w 232"/>
                  <a:gd name="T5" fmla="*/ 4 h 239"/>
                  <a:gd name="T6" fmla="*/ 139 w 232"/>
                  <a:gd name="T7" fmla="*/ 11 h 239"/>
                  <a:gd name="T8" fmla="*/ 137 w 232"/>
                  <a:gd name="T9" fmla="*/ 26 h 239"/>
                  <a:gd name="T10" fmla="*/ 136 w 232"/>
                  <a:gd name="T11" fmla="*/ 43 h 239"/>
                  <a:gd name="T12" fmla="*/ 135 w 232"/>
                  <a:gd name="T13" fmla="*/ 56 h 239"/>
                  <a:gd name="T14" fmla="*/ 130 w 232"/>
                  <a:gd name="T15" fmla="*/ 67 h 239"/>
                  <a:gd name="T16" fmla="*/ 117 w 232"/>
                  <a:gd name="T17" fmla="*/ 83 h 239"/>
                  <a:gd name="T18" fmla="*/ 115 w 232"/>
                  <a:gd name="T19" fmla="*/ 98 h 239"/>
                  <a:gd name="T20" fmla="*/ 98 w 232"/>
                  <a:gd name="T21" fmla="*/ 99 h 239"/>
                  <a:gd name="T22" fmla="*/ 86 w 232"/>
                  <a:gd name="T23" fmla="*/ 104 h 239"/>
                  <a:gd name="T24" fmla="*/ 82 w 232"/>
                  <a:gd name="T25" fmla="*/ 129 h 239"/>
                  <a:gd name="T26" fmla="*/ 53 w 232"/>
                  <a:gd name="T27" fmla="*/ 134 h 239"/>
                  <a:gd name="T28" fmla="*/ 42 w 232"/>
                  <a:gd name="T29" fmla="*/ 136 h 239"/>
                  <a:gd name="T30" fmla="*/ 0 w 232"/>
                  <a:gd name="T31" fmla="*/ 130 h 239"/>
                  <a:gd name="T32" fmla="*/ 16 w 232"/>
                  <a:gd name="T33" fmla="*/ 150 h 239"/>
                  <a:gd name="T34" fmla="*/ 35 w 232"/>
                  <a:gd name="T35" fmla="*/ 174 h 239"/>
                  <a:gd name="T36" fmla="*/ 45 w 232"/>
                  <a:gd name="T37" fmla="*/ 185 h 239"/>
                  <a:gd name="T38" fmla="*/ 21 w 232"/>
                  <a:gd name="T39" fmla="*/ 214 h 239"/>
                  <a:gd name="T40" fmla="*/ 67 w 232"/>
                  <a:gd name="T41" fmla="*/ 211 h 239"/>
                  <a:gd name="T42" fmla="*/ 109 w 232"/>
                  <a:gd name="T43" fmla="*/ 222 h 239"/>
                  <a:gd name="T44" fmla="*/ 126 w 232"/>
                  <a:gd name="T45" fmla="*/ 239 h 239"/>
                  <a:gd name="T46" fmla="*/ 169 w 232"/>
                  <a:gd name="T47" fmla="*/ 227 h 239"/>
                  <a:gd name="T48" fmla="*/ 154 w 232"/>
                  <a:gd name="T49" fmla="*/ 203 h 239"/>
                  <a:gd name="T50" fmla="*/ 139 w 232"/>
                  <a:gd name="T51" fmla="*/ 181 h 239"/>
                  <a:gd name="T52" fmla="*/ 171 w 232"/>
                  <a:gd name="T53" fmla="*/ 164 h 239"/>
                  <a:gd name="T54" fmla="*/ 189 w 232"/>
                  <a:gd name="T55" fmla="*/ 127 h 239"/>
                  <a:gd name="T56" fmla="*/ 198 w 232"/>
                  <a:gd name="T57" fmla="*/ 97 h 239"/>
                  <a:gd name="T58" fmla="*/ 193 w 232"/>
                  <a:gd name="T59" fmla="*/ 78 h 239"/>
                  <a:gd name="T60" fmla="*/ 177 w 232"/>
                  <a:gd name="T61" fmla="*/ 51 h 239"/>
                  <a:gd name="T62" fmla="*/ 206 w 232"/>
                  <a:gd name="T63" fmla="*/ 47 h 239"/>
                  <a:gd name="T64" fmla="*/ 232 w 232"/>
                  <a:gd name="T65" fmla="*/ 2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2" h="239">
                    <a:moveTo>
                      <a:pt x="232" y="29"/>
                    </a:moveTo>
                    <a:lnTo>
                      <a:pt x="206" y="22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77" y="2"/>
                    </a:lnTo>
                    <a:lnTo>
                      <a:pt x="170" y="4"/>
                    </a:lnTo>
                    <a:lnTo>
                      <a:pt x="153" y="7"/>
                    </a:lnTo>
                    <a:lnTo>
                      <a:pt x="139" y="11"/>
                    </a:lnTo>
                    <a:lnTo>
                      <a:pt x="132" y="18"/>
                    </a:lnTo>
                    <a:lnTo>
                      <a:pt x="137" y="26"/>
                    </a:lnTo>
                    <a:lnTo>
                      <a:pt x="142" y="35"/>
                    </a:lnTo>
                    <a:lnTo>
                      <a:pt x="136" y="43"/>
                    </a:lnTo>
                    <a:lnTo>
                      <a:pt x="138" y="50"/>
                    </a:lnTo>
                    <a:lnTo>
                      <a:pt x="135" y="56"/>
                    </a:lnTo>
                    <a:lnTo>
                      <a:pt x="121" y="55"/>
                    </a:lnTo>
                    <a:lnTo>
                      <a:pt x="130" y="67"/>
                    </a:lnTo>
                    <a:lnTo>
                      <a:pt x="121" y="72"/>
                    </a:lnTo>
                    <a:lnTo>
                      <a:pt x="117" y="83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09" y="97"/>
                    </a:lnTo>
                    <a:lnTo>
                      <a:pt x="98" y="99"/>
                    </a:lnTo>
                    <a:lnTo>
                      <a:pt x="98" y="104"/>
                    </a:lnTo>
                    <a:lnTo>
                      <a:pt x="86" y="104"/>
                    </a:lnTo>
                    <a:lnTo>
                      <a:pt x="80" y="113"/>
                    </a:lnTo>
                    <a:lnTo>
                      <a:pt x="82" y="129"/>
                    </a:lnTo>
                    <a:lnTo>
                      <a:pt x="64" y="136"/>
                    </a:lnTo>
                    <a:lnTo>
                      <a:pt x="53" y="134"/>
                    </a:lnTo>
                    <a:lnTo>
                      <a:pt x="51" y="139"/>
                    </a:lnTo>
                    <a:lnTo>
                      <a:pt x="42" y="136"/>
                    </a:lnTo>
                    <a:lnTo>
                      <a:pt x="27" y="139"/>
                    </a:lnTo>
                    <a:lnTo>
                      <a:pt x="0" y="130"/>
                    </a:lnTo>
                    <a:lnTo>
                      <a:pt x="9" y="139"/>
                    </a:lnTo>
                    <a:lnTo>
                      <a:pt x="16" y="150"/>
                    </a:lnTo>
                    <a:lnTo>
                      <a:pt x="32" y="157"/>
                    </a:lnTo>
                    <a:lnTo>
                      <a:pt x="35" y="174"/>
                    </a:lnTo>
                    <a:lnTo>
                      <a:pt x="42" y="176"/>
                    </a:lnTo>
                    <a:lnTo>
                      <a:pt x="45" y="185"/>
                    </a:lnTo>
                    <a:lnTo>
                      <a:pt x="24" y="194"/>
                    </a:lnTo>
                    <a:lnTo>
                      <a:pt x="21" y="214"/>
                    </a:lnTo>
                    <a:lnTo>
                      <a:pt x="42" y="212"/>
                    </a:lnTo>
                    <a:lnTo>
                      <a:pt x="67" y="211"/>
                    </a:lnTo>
                    <a:lnTo>
                      <a:pt x="95" y="208"/>
                    </a:lnTo>
                    <a:lnTo>
                      <a:pt x="109" y="222"/>
                    </a:lnTo>
                    <a:lnTo>
                      <a:pt x="114" y="234"/>
                    </a:lnTo>
                    <a:lnTo>
                      <a:pt x="126" y="239"/>
                    </a:lnTo>
                    <a:lnTo>
                      <a:pt x="135" y="227"/>
                    </a:lnTo>
                    <a:lnTo>
                      <a:pt x="169" y="227"/>
                    </a:lnTo>
                    <a:lnTo>
                      <a:pt x="164" y="212"/>
                    </a:lnTo>
                    <a:lnTo>
                      <a:pt x="154" y="203"/>
                    </a:lnTo>
                    <a:lnTo>
                      <a:pt x="150" y="189"/>
                    </a:lnTo>
                    <a:lnTo>
                      <a:pt x="139" y="181"/>
                    </a:lnTo>
                    <a:lnTo>
                      <a:pt x="153" y="162"/>
                    </a:lnTo>
                    <a:lnTo>
                      <a:pt x="171" y="164"/>
                    </a:lnTo>
                    <a:lnTo>
                      <a:pt x="184" y="146"/>
                    </a:lnTo>
                    <a:lnTo>
                      <a:pt x="189" y="127"/>
                    </a:lnTo>
                    <a:lnTo>
                      <a:pt x="200" y="109"/>
                    </a:lnTo>
                    <a:lnTo>
                      <a:pt x="198" y="97"/>
                    </a:lnTo>
                    <a:lnTo>
                      <a:pt x="207" y="87"/>
                    </a:lnTo>
                    <a:lnTo>
                      <a:pt x="193" y="78"/>
                    </a:lnTo>
                    <a:lnTo>
                      <a:pt x="186" y="66"/>
                    </a:lnTo>
                    <a:lnTo>
                      <a:pt x="177" y="51"/>
                    </a:lnTo>
                    <a:lnTo>
                      <a:pt x="182" y="42"/>
                    </a:lnTo>
                    <a:lnTo>
                      <a:pt x="206" y="47"/>
                    </a:lnTo>
                    <a:lnTo>
                      <a:pt x="221" y="44"/>
                    </a:lnTo>
                    <a:lnTo>
                      <a:pt x="232" y="29"/>
                    </a:lnTo>
                    <a:lnTo>
                      <a:pt x="232" y="2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18">
                <a:extLst>
                  <a:ext uri="{FF2B5EF4-FFF2-40B4-BE49-F238E27FC236}">
                    <a16:creationId xmlns:a16="http://schemas.microsoft.com/office/drawing/2014/main" id="{1554531B-2EFF-A4E5-CCCC-FCEC6F2DD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593"/>
                <a:ext cx="90" cy="43"/>
              </a:xfrm>
              <a:custGeom>
                <a:avLst/>
                <a:gdLst>
                  <a:gd name="T0" fmla="*/ 88 w 90"/>
                  <a:gd name="T1" fmla="*/ 17 h 43"/>
                  <a:gd name="T2" fmla="*/ 83 w 90"/>
                  <a:gd name="T3" fmla="*/ 12 h 43"/>
                  <a:gd name="T4" fmla="*/ 78 w 90"/>
                  <a:gd name="T5" fmla="*/ 7 h 43"/>
                  <a:gd name="T6" fmla="*/ 71 w 90"/>
                  <a:gd name="T7" fmla="*/ 4 h 43"/>
                  <a:gd name="T8" fmla="*/ 62 w 90"/>
                  <a:gd name="T9" fmla="*/ 3 h 43"/>
                  <a:gd name="T10" fmla="*/ 63 w 90"/>
                  <a:gd name="T11" fmla="*/ 2 h 43"/>
                  <a:gd name="T12" fmla="*/ 55 w 90"/>
                  <a:gd name="T13" fmla="*/ 0 h 43"/>
                  <a:gd name="T14" fmla="*/ 49 w 90"/>
                  <a:gd name="T15" fmla="*/ 6 h 43"/>
                  <a:gd name="T16" fmla="*/ 39 w 90"/>
                  <a:gd name="T17" fmla="*/ 9 h 43"/>
                  <a:gd name="T18" fmla="*/ 32 w 90"/>
                  <a:gd name="T19" fmla="*/ 14 h 43"/>
                  <a:gd name="T20" fmla="*/ 25 w 90"/>
                  <a:gd name="T21" fmla="*/ 15 h 43"/>
                  <a:gd name="T22" fmla="*/ 21 w 90"/>
                  <a:gd name="T23" fmla="*/ 11 h 43"/>
                  <a:gd name="T24" fmla="*/ 19 w 90"/>
                  <a:gd name="T25" fmla="*/ 12 h 43"/>
                  <a:gd name="T26" fmla="*/ 13 w 90"/>
                  <a:gd name="T27" fmla="*/ 12 h 43"/>
                  <a:gd name="T28" fmla="*/ 13 w 90"/>
                  <a:gd name="T29" fmla="*/ 7 h 43"/>
                  <a:gd name="T30" fmla="*/ 8 w 90"/>
                  <a:gd name="T31" fmla="*/ 1 h 43"/>
                  <a:gd name="T32" fmla="*/ 2 w 90"/>
                  <a:gd name="T33" fmla="*/ 3 h 43"/>
                  <a:gd name="T34" fmla="*/ 2 w 90"/>
                  <a:gd name="T35" fmla="*/ 10 h 43"/>
                  <a:gd name="T36" fmla="*/ 4 w 90"/>
                  <a:gd name="T37" fmla="*/ 13 h 43"/>
                  <a:gd name="T38" fmla="*/ 2 w 90"/>
                  <a:gd name="T39" fmla="*/ 14 h 43"/>
                  <a:gd name="T40" fmla="*/ 2 w 90"/>
                  <a:gd name="T41" fmla="*/ 18 h 43"/>
                  <a:gd name="T42" fmla="*/ 1 w 90"/>
                  <a:gd name="T43" fmla="*/ 21 h 43"/>
                  <a:gd name="T44" fmla="*/ 0 w 90"/>
                  <a:gd name="T45" fmla="*/ 25 h 43"/>
                  <a:gd name="T46" fmla="*/ 2 w 90"/>
                  <a:gd name="T47" fmla="*/ 28 h 43"/>
                  <a:gd name="T48" fmla="*/ 2 w 90"/>
                  <a:gd name="T49" fmla="*/ 24 h 43"/>
                  <a:gd name="T50" fmla="*/ 9 w 90"/>
                  <a:gd name="T51" fmla="*/ 24 h 43"/>
                  <a:gd name="T52" fmla="*/ 13 w 90"/>
                  <a:gd name="T53" fmla="*/ 26 h 43"/>
                  <a:gd name="T54" fmla="*/ 20 w 90"/>
                  <a:gd name="T55" fmla="*/ 27 h 43"/>
                  <a:gd name="T56" fmla="*/ 23 w 90"/>
                  <a:gd name="T57" fmla="*/ 34 h 43"/>
                  <a:gd name="T58" fmla="*/ 28 w 90"/>
                  <a:gd name="T59" fmla="*/ 35 h 43"/>
                  <a:gd name="T60" fmla="*/ 30 w 90"/>
                  <a:gd name="T61" fmla="*/ 33 h 43"/>
                  <a:gd name="T62" fmla="*/ 32 w 90"/>
                  <a:gd name="T63" fmla="*/ 43 h 43"/>
                  <a:gd name="T64" fmla="*/ 39 w 90"/>
                  <a:gd name="T65" fmla="*/ 42 h 43"/>
                  <a:gd name="T66" fmla="*/ 41 w 90"/>
                  <a:gd name="T67" fmla="*/ 40 h 43"/>
                  <a:gd name="T68" fmla="*/ 46 w 90"/>
                  <a:gd name="T69" fmla="*/ 37 h 43"/>
                  <a:gd name="T70" fmla="*/ 39 w 90"/>
                  <a:gd name="T71" fmla="*/ 28 h 43"/>
                  <a:gd name="T72" fmla="*/ 41 w 90"/>
                  <a:gd name="T73" fmla="*/ 24 h 43"/>
                  <a:gd name="T74" fmla="*/ 44 w 90"/>
                  <a:gd name="T75" fmla="*/ 23 h 43"/>
                  <a:gd name="T76" fmla="*/ 51 w 90"/>
                  <a:gd name="T77" fmla="*/ 19 h 43"/>
                  <a:gd name="T78" fmla="*/ 54 w 90"/>
                  <a:gd name="T79" fmla="*/ 12 h 43"/>
                  <a:gd name="T80" fmla="*/ 61 w 90"/>
                  <a:gd name="T81" fmla="*/ 12 h 43"/>
                  <a:gd name="T82" fmla="*/ 69 w 90"/>
                  <a:gd name="T83" fmla="*/ 16 h 43"/>
                  <a:gd name="T84" fmla="*/ 72 w 90"/>
                  <a:gd name="T85" fmla="*/ 22 h 43"/>
                  <a:gd name="T86" fmla="*/ 75 w 90"/>
                  <a:gd name="T87" fmla="*/ 23 h 43"/>
                  <a:gd name="T88" fmla="*/ 71 w 90"/>
                  <a:gd name="T89" fmla="*/ 28 h 43"/>
                  <a:gd name="T90" fmla="*/ 74 w 90"/>
                  <a:gd name="T91" fmla="*/ 38 h 43"/>
                  <a:gd name="T92" fmla="*/ 79 w 90"/>
                  <a:gd name="T93" fmla="*/ 43 h 43"/>
                  <a:gd name="T94" fmla="*/ 81 w 90"/>
                  <a:gd name="T95" fmla="*/ 34 h 43"/>
                  <a:gd name="T96" fmla="*/ 86 w 90"/>
                  <a:gd name="T97" fmla="*/ 35 h 43"/>
                  <a:gd name="T98" fmla="*/ 90 w 90"/>
                  <a:gd name="T99" fmla="*/ 30 h 43"/>
                  <a:gd name="T100" fmla="*/ 86 w 90"/>
                  <a:gd name="T101" fmla="*/ 20 h 43"/>
                  <a:gd name="T102" fmla="*/ 88 w 90"/>
                  <a:gd name="T103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" h="43">
                    <a:moveTo>
                      <a:pt x="88" y="17"/>
                    </a:moveTo>
                    <a:lnTo>
                      <a:pt x="83" y="12"/>
                    </a:lnTo>
                    <a:lnTo>
                      <a:pt x="78" y="7"/>
                    </a:lnTo>
                    <a:lnTo>
                      <a:pt x="71" y="4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9" y="6"/>
                    </a:lnTo>
                    <a:lnTo>
                      <a:pt x="39" y="9"/>
                    </a:lnTo>
                    <a:lnTo>
                      <a:pt x="32" y="14"/>
                    </a:lnTo>
                    <a:lnTo>
                      <a:pt x="25" y="15"/>
                    </a:lnTo>
                    <a:lnTo>
                      <a:pt x="21" y="11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13" y="7"/>
                    </a:lnTo>
                    <a:lnTo>
                      <a:pt x="8" y="1"/>
                    </a:lnTo>
                    <a:lnTo>
                      <a:pt x="2" y="3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2" y="24"/>
                    </a:lnTo>
                    <a:lnTo>
                      <a:pt x="9" y="24"/>
                    </a:lnTo>
                    <a:lnTo>
                      <a:pt x="13" y="26"/>
                    </a:lnTo>
                    <a:lnTo>
                      <a:pt x="20" y="27"/>
                    </a:lnTo>
                    <a:lnTo>
                      <a:pt x="23" y="34"/>
                    </a:lnTo>
                    <a:lnTo>
                      <a:pt x="28" y="35"/>
                    </a:lnTo>
                    <a:lnTo>
                      <a:pt x="30" y="33"/>
                    </a:lnTo>
                    <a:lnTo>
                      <a:pt x="32" y="43"/>
                    </a:lnTo>
                    <a:lnTo>
                      <a:pt x="39" y="42"/>
                    </a:lnTo>
                    <a:lnTo>
                      <a:pt x="41" y="40"/>
                    </a:lnTo>
                    <a:lnTo>
                      <a:pt x="46" y="37"/>
                    </a:lnTo>
                    <a:lnTo>
                      <a:pt x="39" y="28"/>
                    </a:lnTo>
                    <a:lnTo>
                      <a:pt x="41" y="24"/>
                    </a:lnTo>
                    <a:lnTo>
                      <a:pt x="44" y="23"/>
                    </a:lnTo>
                    <a:lnTo>
                      <a:pt x="51" y="19"/>
                    </a:lnTo>
                    <a:lnTo>
                      <a:pt x="54" y="12"/>
                    </a:lnTo>
                    <a:lnTo>
                      <a:pt x="61" y="12"/>
                    </a:lnTo>
                    <a:lnTo>
                      <a:pt x="69" y="16"/>
                    </a:lnTo>
                    <a:lnTo>
                      <a:pt x="72" y="22"/>
                    </a:lnTo>
                    <a:lnTo>
                      <a:pt x="75" y="23"/>
                    </a:lnTo>
                    <a:lnTo>
                      <a:pt x="71" y="28"/>
                    </a:lnTo>
                    <a:lnTo>
                      <a:pt x="74" y="38"/>
                    </a:lnTo>
                    <a:lnTo>
                      <a:pt x="79" y="43"/>
                    </a:lnTo>
                    <a:lnTo>
                      <a:pt x="81" y="34"/>
                    </a:lnTo>
                    <a:lnTo>
                      <a:pt x="86" y="35"/>
                    </a:lnTo>
                    <a:lnTo>
                      <a:pt x="90" y="30"/>
                    </a:lnTo>
                    <a:lnTo>
                      <a:pt x="86" y="20"/>
                    </a:lnTo>
                    <a:lnTo>
                      <a:pt x="88" y="1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19">
                <a:extLst>
                  <a:ext uri="{FF2B5EF4-FFF2-40B4-BE49-F238E27FC236}">
                    <a16:creationId xmlns:a16="http://schemas.microsoft.com/office/drawing/2014/main" id="{5B1E1ABF-62A7-8D56-8D45-21AA0DD6E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765"/>
                <a:ext cx="207" cy="326"/>
              </a:xfrm>
              <a:custGeom>
                <a:avLst/>
                <a:gdLst>
                  <a:gd name="T0" fmla="*/ 173 w 207"/>
                  <a:gd name="T1" fmla="*/ 66 h 326"/>
                  <a:gd name="T2" fmla="*/ 178 w 207"/>
                  <a:gd name="T3" fmla="*/ 48 h 326"/>
                  <a:gd name="T4" fmla="*/ 156 w 207"/>
                  <a:gd name="T5" fmla="*/ 41 h 326"/>
                  <a:gd name="T6" fmla="*/ 142 w 207"/>
                  <a:gd name="T7" fmla="*/ 43 h 326"/>
                  <a:gd name="T8" fmla="*/ 120 w 207"/>
                  <a:gd name="T9" fmla="*/ 22 h 326"/>
                  <a:gd name="T10" fmla="*/ 108 w 207"/>
                  <a:gd name="T11" fmla="*/ 9 h 326"/>
                  <a:gd name="T12" fmla="*/ 93 w 207"/>
                  <a:gd name="T13" fmla="*/ 2 h 326"/>
                  <a:gd name="T14" fmla="*/ 91 w 207"/>
                  <a:gd name="T15" fmla="*/ 27 h 326"/>
                  <a:gd name="T16" fmla="*/ 55 w 207"/>
                  <a:gd name="T17" fmla="*/ 53 h 326"/>
                  <a:gd name="T18" fmla="*/ 43 w 207"/>
                  <a:gd name="T19" fmla="*/ 80 h 326"/>
                  <a:gd name="T20" fmla="*/ 28 w 207"/>
                  <a:gd name="T21" fmla="*/ 79 h 326"/>
                  <a:gd name="T22" fmla="*/ 15 w 207"/>
                  <a:gd name="T23" fmla="*/ 78 h 326"/>
                  <a:gd name="T24" fmla="*/ 19 w 207"/>
                  <a:gd name="T25" fmla="*/ 67 h 326"/>
                  <a:gd name="T26" fmla="*/ 4 w 207"/>
                  <a:gd name="T27" fmla="*/ 71 h 326"/>
                  <a:gd name="T28" fmla="*/ 8 w 207"/>
                  <a:gd name="T29" fmla="*/ 101 h 326"/>
                  <a:gd name="T30" fmla="*/ 15 w 207"/>
                  <a:gd name="T31" fmla="*/ 116 h 326"/>
                  <a:gd name="T32" fmla="*/ 33 w 207"/>
                  <a:gd name="T33" fmla="*/ 140 h 326"/>
                  <a:gd name="T34" fmla="*/ 57 w 207"/>
                  <a:gd name="T35" fmla="*/ 184 h 326"/>
                  <a:gd name="T36" fmla="*/ 89 w 207"/>
                  <a:gd name="T37" fmla="*/ 240 h 326"/>
                  <a:gd name="T38" fmla="*/ 94 w 207"/>
                  <a:gd name="T39" fmla="*/ 260 h 326"/>
                  <a:gd name="T40" fmla="*/ 138 w 207"/>
                  <a:gd name="T41" fmla="*/ 290 h 326"/>
                  <a:gd name="T42" fmla="*/ 172 w 207"/>
                  <a:gd name="T43" fmla="*/ 315 h 326"/>
                  <a:gd name="T44" fmla="*/ 196 w 207"/>
                  <a:gd name="T45" fmla="*/ 321 h 326"/>
                  <a:gd name="T46" fmla="*/ 207 w 207"/>
                  <a:gd name="T47" fmla="*/ 292 h 326"/>
                  <a:gd name="T48" fmla="*/ 202 w 207"/>
                  <a:gd name="T49" fmla="*/ 272 h 326"/>
                  <a:gd name="T50" fmla="*/ 204 w 207"/>
                  <a:gd name="T51" fmla="*/ 256 h 326"/>
                  <a:gd name="T52" fmla="*/ 203 w 207"/>
                  <a:gd name="T53" fmla="*/ 229 h 326"/>
                  <a:gd name="T54" fmla="*/ 191 w 207"/>
                  <a:gd name="T55" fmla="*/ 194 h 326"/>
                  <a:gd name="T56" fmla="*/ 175 w 207"/>
                  <a:gd name="T57" fmla="*/ 195 h 326"/>
                  <a:gd name="T58" fmla="*/ 162 w 207"/>
                  <a:gd name="T59" fmla="*/ 178 h 326"/>
                  <a:gd name="T60" fmla="*/ 142 w 207"/>
                  <a:gd name="T61" fmla="*/ 169 h 326"/>
                  <a:gd name="T62" fmla="*/ 135 w 207"/>
                  <a:gd name="T63" fmla="*/ 160 h 326"/>
                  <a:gd name="T64" fmla="*/ 118 w 207"/>
                  <a:gd name="T65" fmla="*/ 133 h 326"/>
                  <a:gd name="T66" fmla="*/ 122 w 207"/>
                  <a:gd name="T67" fmla="*/ 123 h 326"/>
                  <a:gd name="T68" fmla="*/ 129 w 207"/>
                  <a:gd name="T69" fmla="*/ 108 h 326"/>
                  <a:gd name="T70" fmla="*/ 134 w 207"/>
                  <a:gd name="T71" fmla="*/ 93 h 326"/>
                  <a:gd name="T72" fmla="*/ 164 w 207"/>
                  <a:gd name="T73" fmla="*/ 78 h 326"/>
                  <a:gd name="T74" fmla="*/ 180 w 207"/>
                  <a:gd name="T75" fmla="*/ 7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7" h="326">
                    <a:moveTo>
                      <a:pt x="180" y="76"/>
                    </a:moveTo>
                    <a:lnTo>
                      <a:pt x="173" y="66"/>
                    </a:lnTo>
                    <a:lnTo>
                      <a:pt x="168" y="66"/>
                    </a:lnTo>
                    <a:lnTo>
                      <a:pt x="178" y="48"/>
                    </a:lnTo>
                    <a:lnTo>
                      <a:pt x="165" y="39"/>
                    </a:lnTo>
                    <a:lnTo>
                      <a:pt x="156" y="41"/>
                    </a:lnTo>
                    <a:lnTo>
                      <a:pt x="150" y="38"/>
                    </a:lnTo>
                    <a:lnTo>
                      <a:pt x="142" y="43"/>
                    </a:lnTo>
                    <a:lnTo>
                      <a:pt x="130" y="41"/>
                    </a:lnTo>
                    <a:lnTo>
                      <a:pt x="120" y="22"/>
                    </a:lnTo>
                    <a:lnTo>
                      <a:pt x="113" y="17"/>
                    </a:lnTo>
                    <a:lnTo>
                      <a:pt x="108" y="9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6" y="16"/>
                    </a:lnTo>
                    <a:lnTo>
                      <a:pt x="91" y="27"/>
                    </a:lnTo>
                    <a:lnTo>
                      <a:pt x="74" y="46"/>
                    </a:lnTo>
                    <a:lnTo>
                      <a:pt x="55" y="53"/>
                    </a:lnTo>
                    <a:lnTo>
                      <a:pt x="46" y="68"/>
                    </a:lnTo>
                    <a:lnTo>
                      <a:pt x="43" y="80"/>
                    </a:lnTo>
                    <a:lnTo>
                      <a:pt x="35" y="88"/>
                    </a:lnTo>
                    <a:lnTo>
                      <a:pt x="28" y="79"/>
                    </a:lnTo>
                    <a:lnTo>
                      <a:pt x="22" y="76"/>
                    </a:lnTo>
                    <a:lnTo>
                      <a:pt x="15" y="78"/>
                    </a:lnTo>
                    <a:lnTo>
                      <a:pt x="15" y="72"/>
                    </a:lnTo>
                    <a:lnTo>
                      <a:pt x="19" y="67"/>
                    </a:lnTo>
                    <a:lnTo>
                      <a:pt x="17" y="60"/>
                    </a:lnTo>
                    <a:lnTo>
                      <a:pt x="4" y="71"/>
                    </a:lnTo>
                    <a:lnTo>
                      <a:pt x="0" y="83"/>
                    </a:lnTo>
                    <a:lnTo>
                      <a:pt x="8" y="101"/>
                    </a:lnTo>
                    <a:lnTo>
                      <a:pt x="3" y="109"/>
                    </a:lnTo>
                    <a:lnTo>
                      <a:pt x="15" y="116"/>
                    </a:lnTo>
                    <a:lnTo>
                      <a:pt x="27" y="127"/>
                    </a:lnTo>
                    <a:lnTo>
                      <a:pt x="33" y="140"/>
                    </a:lnTo>
                    <a:lnTo>
                      <a:pt x="40" y="148"/>
                    </a:lnTo>
                    <a:lnTo>
                      <a:pt x="57" y="184"/>
                    </a:lnTo>
                    <a:lnTo>
                      <a:pt x="74" y="217"/>
                    </a:lnTo>
                    <a:lnTo>
                      <a:pt x="89" y="240"/>
                    </a:lnTo>
                    <a:lnTo>
                      <a:pt x="87" y="245"/>
                    </a:lnTo>
                    <a:lnTo>
                      <a:pt x="94" y="260"/>
                    </a:lnTo>
                    <a:lnTo>
                      <a:pt x="108" y="271"/>
                    </a:lnTo>
                    <a:lnTo>
                      <a:pt x="138" y="290"/>
                    </a:lnTo>
                    <a:lnTo>
                      <a:pt x="170" y="308"/>
                    </a:lnTo>
                    <a:lnTo>
                      <a:pt x="172" y="315"/>
                    </a:lnTo>
                    <a:lnTo>
                      <a:pt x="188" y="326"/>
                    </a:lnTo>
                    <a:lnTo>
                      <a:pt x="196" y="321"/>
                    </a:lnTo>
                    <a:lnTo>
                      <a:pt x="199" y="312"/>
                    </a:lnTo>
                    <a:lnTo>
                      <a:pt x="207" y="292"/>
                    </a:lnTo>
                    <a:lnTo>
                      <a:pt x="199" y="278"/>
                    </a:lnTo>
                    <a:lnTo>
                      <a:pt x="202" y="272"/>
                    </a:lnTo>
                    <a:lnTo>
                      <a:pt x="199" y="265"/>
                    </a:lnTo>
                    <a:lnTo>
                      <a:pt x="204" y="256"/>
                    </a:lnTo>
                    <a:lnTo>
                      <a:pt x="203" y="241"/>
                    </a:lnTo>
                    <a:lnTo>
                      <a:pt x="203" y="229"/>
                    </a:lnTo>
                    <a:lnTo>
                      <a:pt x="206" y="222"/>
                    </a:lnTo>
                    <a:lnTo>
                      <a:pt x="191" y="194"/>
                    </a:lnTo>
                    <a:lnTo>
                      <a:pt x="182" y="197"/>
                    </a:lnTo>
                    <a:lnTo>
                      <a:pt x="175" y="195"/>
                    </a:lnTo>
                    <a:lnTo>
                      <a:pt x="175" y="168"/>
                    </a:lnTo>
                    <a:lnTo>
                      <a:pt x="162" y="178"/>
                    </a:lnTo>
                    <a:lnTo>
                      <a:pt x="149" y="178"/>
                    </a:lnTo>
                    <a:lnTo>
                      <a:pt x="142" y="169"/>
                    </a:lnTo>
                    <a:lnTo>
                      <a:pt x="132" y="168"/>
                    </a:lnTo>
                    <a:lnTo>
                      <a:pt x="135" y="160"/>
                    </a:lnTo>
                    <a:lnTo>
                      <a:pt x="125" y="149"/>
                    </a:lnTo>
                    <a:lnTo>
                      <a:pt x="118" y="133"/>
                    </a:lnTo>
                    <a:lnTo>
                      <a:pt x="122" y="130"/>
                    </a:lnTo>
                    <a:lnTo>
                      <a:pt x="122" y="123"/>
                    </a:lnTo>
                    <a:lnTo>
                      <a:pt x="131" y="117"/>
                    </a:lnTo>
                    <a:lnTo>
                      <a:pt x="129" y="108"/>
                    </a:lnTo>
                    <a:lnTo>
                      <a:pt x="133" y="102"/>
                    </a:lnTo>
                    <a:lnTo>
                      <a:pt x="134" y="93"/>
                    </a:lnTo>
                    <a:lnTo>
                      <a:pt x="152" y="81"/>
                    </a:lnTo>
                    <a:lnTo>
                      <a:pt x="164" y="78"/>
                    </a:lnTo>
                    <a:lnTo>
                      <a:pt x="166" y="75"/>
                    </a:lnTo>
                    <a:lnTo>
                      <a:pt x="180" y="76"/>
                    </a:lnTo>
                    <a:lnTo>
                      <a:pt x="180" y="7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20">
                <a:extLst>
                  <a:ext uri="{FF2B5EF4-FFF2-40B4-BE49-F238E27FC236}">
                    <a16:creationId xmlns:a16="http://schemas.microsoft.com/office/drawing/2014/main" id="{C2FF4F28-70CA-F2CB-45CE-F761019A9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0" y="2435"/>
                <a:ext cx="148" cy="230"/>
              </a:xfrm>
              <a:custGeom>
                <a:avLst/>
                <a:gdLst>
                  <a:gd name="T0" fmla="*/ 142 w 148"/>
                  <a:gd name="T1" fmla="*/ 173 h 230"/>
                  <a:gd name="T2" fmla="*/ 127 w 148"/>
                  <a:gd name="T3" fmla="*/ 156 h 230"/>
                  <a:gd name="T4" fmla="*/ 118 w 148"/>
                  <a:gd name="T5" fmla="*/ 170 h 230"/>
                  <a:gd name="T6" fmla="*/ 104 w 148"/>
                  <a:gd name="T7" fmla="*/ 183 h 230"/>
                  <a:gd name="T8" fmla="*/ 90 w 148"/>
                  <a:gd name="T9" fmla="*/ 181 h 230"/>
                  <a:gd name="T10" fmla="*/ 75 w 148"/>
                  <a:gd name="T11" fmla="*/ 202 h 230"/>
                  <a:gd name="T12" fmla="*/ 89 w 148"/>
                  <a:gd name="T13" fmla="*/ 197 h 230"/>
                  <a:gd name="T14" fmla="*/ 101 w 148"/>
                  <a:gd name="T15" fmla="*/ 190 h 230"/>
                  <a:gd name="T16" fmla="*/ 107 w 148"/>
                  <a:gd name="T17" fmla="*/ 207 h 230"/>
                  <a:gd name="T18" fmla="*/ 132 w 148"/>
                  <a:gd name="T19" fmla="*/ 230 h 230"/>
                  <a:gd name="T20" fmla="*/ 130 w 148"/>
                  <a:gd name="T21" fmla="*/ 209 h 230"/>
                  <a:gd name="T22" fmla="*/ 144 w 148"/>
                  <a:gd name="T23" fmla="*/ 218 h 230"/>
                  <a:gd name="T24" fmla="*/ 146 w 148"/>
                  <a:gd name="T25" fmla="*/ 192 h 230"/>
                  <a:gd name="T26" fmla="*/ 144 w 148"/>
                  <a:gd name="T27" fmla="*/ 179 h 230"/>
                  <a:gd name="T28" fmla="*/ 103 w 148"/>
                  <a:gd name="T29" fmla="*/ 130 h 230"/>
                  <a:gd name="T30" fmla="*/ 95 w 148"/>
                  <a:gd name="T31" fmla="*/ 135 h 230"/>
                  <a:gd name="T32" fmla="*/ 86 w 148"/>
                  <a:gd name="T33" fmla="*/ 147 h 230"/>
                  <a:gd name="T34" fmla="*/ 79 w 148"/>
                  <a:gd name="T35" fmla="*/ 157 h 230"/>
                  <a:gd name="T36" fmla="*/ 95 w 148"/>
                  <a:gd name="T37" fmla="*/ 164 h 230"/>
                  <a:gd name="T38" fmla="*/ 103 w 148"/>
                  <a:gd name="T39" fmla="*/ 146 h 230"/>
                  <a:gd name="T40" fmla="*/ 19 w 148"/>
                  <a:gd name="T41" fmla="*/ 164 h 230"/>
                  <a:gd name="T42" fmla="*/ 36 w 148"/>
                  <a:gd name="T43" fmla="*/ 142 h 230"/>
                  <a:gd name="T44" fmla="*/ 25 w 148"/>
                  <a:gd name="T45" fmla="*/ 144 h 230"/>
                  <a:gd name="T46" fmla="*/ 7 w 148"/>
                  <a:gd name="T47" fmla="*/ 168 h 230"/>
                  <a:gd name="T48" fmla="*/ 19 w 148"/>
                  <a:gd name="T49" fmla="*/ 164 h 230"/>
                  <a:gd name="T50" fmla="*/ 68 w 148"/>
                  <a:gd name="T51" fmla="*/ 118 h 230"/>
                  <a:gd name="T52" fmla="*/ 71 w 148"/>
                  <a:gd name="T53" fmla="*/ 135 h 230"/>
                  <a:gd name="T54" fmla="*/ 81 w 148"/>
                  <a:gd name="T55" fmla="*/ 138 h 230"/>
                  <a:gd name="T56" fmla="*/ 88 w 148"/>
                  <a:gd name="T57" fmla="*/ 123 h 230"/>
                  <a:gd name="T58" fmla="*/ 68 w 148"/>
                  <a:gd name="T59" fmla="*/ 118 h 230"/>
                  <a:gd name="T60" fmla="*/ 124 w 148"/>
                  <a:gd name="T61" fmla="*/ 113 h 230"/>
                  <a:gd name="T62" fmla="*/ 104 w 148"/>
                  <a:gd name="T63" fmla="*/ 106 h 230"/>
                  <a:gd name="T64" fmla="*/ 116 w 148"/>
                  <a:gd name="T65" fmla="*/ 126 h 230"/>
                  <a:gd name="T66" fmla="*/ 110 w 148"/>
                  <a:gd name="T67" fmla="*/ 136 h 230"/>
                  <a:gd name="T68" fmla="*/ 116 w 148"/>
                  <a:gd name="T69" fmla="*/ 149 h 230"/>
                  <a:gd name="T70" fmla="*/ 118 w 148"/>
                  <a:gd name="T71" fmla="*/ 134 h 230"/>
                  <a:gd name="T72" fmla="*/ 130 w 148"/>
                  <a:gd name="T73" fmla="*/ 133 h 230"/>
                  <a:gd name="T74" fmla="*/ 124 w 148"/>
                  <a:gd name="T75" fmla="*/ 113 h 230"/>
                  <a:gd name="T76" fmla="*/ 53 w 148"/>
                  <a:gd name="T77" fmla="*/ 91 h 230"/>
                  <a:gd name="T78" fmla="*/ 50 w 148"/>
                  <a:gd name="T79" fmla="*/ 103 h 230"/>
                  <a:gd name="T80" fmla="*/ 60 w 148"/>
                  <a:gd name="T81" fmla="*/ 97 h 230"/>
                  <a:gd name="T82" fmla="*/ 42 w 148"/>
                  <a:gd name="T83" fmla="*/ 0 h 230"/>
                  <a:gd name="T84" fmla="*/ 30 w 148"/>
                  <a:gd name="T85" fmla="*/ 17 h 230"/>
                  <a:gd name="T86" fmla="*/ 26 w 148"/>
                  <a:gd name="T87" fmla="*/ 38 h 230"/>
                  <a:gd name="T88" fmla="*/ 32 w 148"/>
                  <a:gd name="T89" fmla="*/ 63 h 230"/>
                  <a:gd name="T90" fmla="*/ 43 w 148"/>
                  <a:gd name="T91" fmla="*/ 67 h 230"/>
                  <a:gd name="T92" fmla="*/ 44 w 148"/>
                  <a:gd name="T93" fmla="*/ 76 h 230"/>
                  <a:gd name="T94" fmla="*/ 52 w 148"/>
                  <a:gd name="T95" fmla="*/ 87 h 230"/>
                  <a:gd name="T96" fmla="*/ 77 w 148"/>
                  <a:gd name="T97" fmla="*/ 95 h 230"/>
                  <a:gd name="T98" fmla="*/ 88 w 148"/>
                  <a:gd name="T99" fmla="*/ 98 h 230"/>
                  <a:gd name="T100" fmla="*/ 102 w 148"/>
                  <a:gd name="T101" fmla="*/ 98 h 230"/>
                  <a:gd name="T102" fmla="*/ 96 w 148"/>
                  <a:gd name="T103" fmla="*/ 84 h 230"/>
                  <a:gd name="T104" fmla="*/ 69 w 148"/>
                  <a:gd name="T105" fmla="*/ 77 h 230"/>
                  <a:gd name="T106" fmla="*/ 54 w 148"/>
                  <a:gd name="T107" fmla="*/ 61 h 230"/>
                  <a:gd name="T108" fmla="*/ 63 w 148"/>
                  <a:gd name="T109" fmla="*/ 40 h 230"/>
                  <a:gd name="T110" fmla="*/ 57 w 148"/>
                  <a:gd name="T111" fmla="*/ 12 h 230"/>
                  <a:gd name="T112" fmla="*/ 56 w 148"/>
                  <a:gd name="T113" fmla="*/ 0 h 230"/>
                  <a:gd name="T114" fmla="*/ 42 w 148"/>
                  <a:gd name="T115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8" h="230">
                    <a:moveTo>
                      <a:pt x="144" y="179"/>
                    </a:moveTo>
                    <a:lnTo>
                      <a:pt x="142" y="173"/>
                    </a:lnTo>
                    <a:lnTo>
                      <a:pt x="140" y="164"/>
                    </a:lnTo>
                    <a:lnTo>
                      <a:pt x="127" y="156"/>
                    </a:lnTo>
                    <a:lnTo>
                      <a:pt x="129" y="170"/>
                    </a:lnTo>
                    <a:lnTo>
                      <a:pt x="118" y="170"/>
                    </a:lnTo>
                    <a:lnTo>
                      <a:pt x="116" y="178"/>
                    </a:lnTo>
                    <a:lnTo>
                      <a:pt x="104" y="183"/>
                    </a:lnTo>
                    <a:lnTo>
                      <a:pt x="98" y="175"/>
                    </a:lnTo>
                    <a:lnTo>
                      <a:pt x="90" y="181"/>
                    </a:lnTo>
                    <a:lnTo>
                      <a:pt x="81" y="186"/>
                    </a:lnTo>
                    <a:lnTo>
                      <a:pt x="75" y="202"/>
                    </a:lnTo>
                    <a:lnTo>
                      <a:pt x="79" y="207"/>
                    </a:lnTo>
                    <a:lnTo>
                      <a:pt x="89" y="197"/>
                    </a:lnTo>
                    <a:lnTo>
                      <a:pt x="97" y="198"/>
                    </a:lnTo>
                    <a:lnTo>
                      <a:pt x="101" y="190"/>
                    </a:lnTo>
                    <a:lnTo>
                      <a:pt x="111" y="198"/>
                    </a:lnTo>
                    <a:lnTo>
                      <a:pt x="107" y="207"/>
                    </a:lnTo>
                    <a:lnTo>
                      <a:pt x="113" y="220"/>
                    </a:lnTo>
                    <a:lnTo>
                      <a:pt x="132" y="230"/>
                    </a:lnTo>
                    <a:lnTo>
                      <a:pt x="136" y="222"/>
                    </a:lnTo>
                    <a:lnTo>
                      <a:pt x="130" y="209"/>
                    </a:lnTo>
                    <a:lnTo>
                      <a:pt x="137" y="200"/>
                    </a:lnTo>
                    <a:lnTo>
                      <a:pt x="144" y="218"/>
                    </a:lnTo>
                    <a:lnTo>
                      <a:pt x="148" y="202"/>
                    </a:lnTo>
                    <a:lnTo>
                      <a:pt x="146" y="192"/>
                    </a:lnTo>
                    <a:lnTo>
                      <a:pt x="144" y="179"/>
                    </a:lnTo>
                    <a:lnTo>
                      <a:pt x="144" y="179"/>
                    </a:lnTo>
                    <a:close/>
                    <a:moveTo>
                      <a:pt x="103" y="146"/>
                    </a:moveTo>
                    <a:lnTo>
                      <a:pt x="103" y="130"/>
                    </a:lnTo>
                    <a:lnTo>
                      <a:pt x="93" y="146"/>
                    </a:lnTo>
                    <a:lnTo>
                      <a:pt x="95" y="135"/>
                    </a:lnTo>
                    <a:lnTo>
                      <a:pt x="86" y="136"/>
                    </a:lnTo>
                    <a:lnTo>
                      <a:pt x="86" y="147"/>
                    </a:lnTo>
                    <a:lnTo>
                      <a:pt x="82" y="152"/>
                    </a:lnTo>
                    <a:lnTo>
                      <a:pt x="79" y="157"/>
                    </a:lnTo>
                    <a:lnTo>
                      <a:pt x="90" y="169"/>
                    </a:lnTo>
                    <a:lnTo>
                      <a:pt x="95" y="164"/>
                    </a:lnTo>
                    <a:lnTo>
                      <a:pt x="98" y="153"/>
                    </a:lnTo>
                    <a:lnTo>
                      <a:pt x="103" y="146"/>
                    </a:lnTo>
                    <a:lnTo>
                      <a:pt x="103" y="146"/>
                    </a:lnTo>
                    <a:close/>
                    <a:moveTo>
                      <a:pt x="19" y="164"/>
                    </a:moveTo>
                    <a:lnTo>
                      <a:pt x="26" y="151"/>
                    </a:lnTo>
                    <a:lnTo>
                      <a:pt x="36" y="142"/>
                    </a:lnTo>
                    <a:lnTo>
                      <a:pt x="32" y="127"/>
                    </a:lnTo>
                    <a:lnTo>
                      <a:pt x="25" y="144"/>
                    </a:lnTo>
                    <a:lnTo>
                      <a:pt x="17" y="157"/>
                    </a:lnTo>
                    <a:lnTo>
                      <a:pt x="7" y="168"/>
                    </a:lnTo>
                    <a:lnTo>
                      <a:pt x="0" y="181"/>
                    </a:lnTo>
                    <a:lnTo>
                      <a:pt x="19" y="164"/>
                    </a:lnTo>
                    <a:lnTo>
                      <a:pt x="19" y="164"/>
                    </a:lnTo>
                    <a:close/>
                    <a:moveTo>
                      <a:pt x="68" y="118"/>
                    </a:moveTo>
                    <a:lnTo>
                      <a:pt x="71" y="126"/>
                    </a:lnTo>
                    <a:lnTo>
                      <a:pt x="71" y="135"/>
                    </a:lnTo>
                    <a:lnTo>
                      <a:pt x="72" y="144"/>
                    </a:lnTo>
                    <a:lnTo>
                      <a:pt x="81" y="138"/>
                    </a:lnTo>
                    <a:lnTo>
                      <a:pt x="88" y="130"/>
                    </a:lnTo>
                    <a:lnTo>
                      <a:pt x="88" y="123"/>
                    </a:lnTo>
                    <a:lnTo>
                      <a:pt x="78" y="123"/>
                    </a:lnTo>
                    <a:lnTo>
                      <a:pt x="68" y="118"/>
                    </a:lnTo>
                    <a:lnTo>
                      <a:pt x="68" y="118"/>
                    </a:lnTo>
                    <a:close/>
                    <a:moveTo>
                      <a:pt x="124" y="113"/>
                    </a:moveTo>
                    <a:lnTo>
                      <a:pt x="118" y="107"/>
                    </a:lnTo>
                    <a:lnTo>
                      <a:pt x="104" y="106"/>
                    </a:lnTo>
                    <a:lnTo>
                      <a:pt x="115" y="119"/>
                    </a:lnTo>
                    <a:lnTo>
                      <a:pt x="116" y="126"/>
                    </a:lnTo>
                    <a:lnTo>
                      <a:pt x="107" y="125"/>
                    </a:lnTo>
                    <a:lnTo>
                      <a:pt x="110" y="136"/>
                    </a:lnTo>
                    <a:lnTo>
                      <a:pt x="114" y="137"/>
                    </a:lnTo>
                    <a:lnTo>
                      <a:pt x="116" y="149"/>
                    </a:lnTo>
                    <a:lnTo>
                      <a:pt x="123" y="145"/>
                    </a:lnTo>
                    <a:lnTo>
                      <a:pt x="118" y="134"/>
                    </a:lnTo>
                    <a:lnTo>
                      <a:pt x="118" y="128"/>
                    </a:lnTo>
                    <a:lnTo>
                      <a:pt x="130" y="133"/>
                    </a:lnTo>
                    <a:lnTo>
                      <a:pt x="124" y="113"/>
                    </a:lnTo>
                    <a:lnTo>
                      <a:pt x="124" y="113"/>
                    </a:lnTo>
                    <a:close/>
                    <a:moveTo>
                      <a:pt x="60" y="97"/>
                    </a:moveTo>
                    <a:lnTo>
                      <a:pt x="53" y="91"/>
                    </a:lnTo>
                    <a:lnTo>
                      <a:pt x="40" y="90"/>
                    </a:lnTo>
                    <a:lnTo>
                      <a:pt x="50" y="103"/>
                    </a:lnTo>
                    <a:lnTo>
                      <a:pt x="58" y="112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  <a:moveTo>
                      <a:pt x="42" y="0"/>
                    </a:moveTo>
                    <a:lnTo>
                      <a:pt x="32" y="0"/>
                    </a:lnTo>
                    <a:lnTo>
                      <a:pt x="30" y="17"/>
                    </a:lnTo>
                    <a:lnTo>
                      <a:pt x="33" y="44"/>
                    </a:lnTo>
                    <a:lnTo>
                      <a:pt x="26" y="38"/>
                    </a:lnTo>
                    <a:lnTo>
                      <a:pt x="29" y="55"/>
                    </a:lnTo>
                    <a:lnTo>
                      <a:pt x="32" y="63"/>
                    </a:lnTo>
                    <a:lnTo>
                      <a:pt x="42" y="73"/>
                    </a:lnTo>
                    <a:lnTo>
                      <a:pt x="43" y="67"/>
                    </a:lnTo>
                    <a:lnTo>
                      <a:pt x="48" y="71"/>
                    </a:lnTo>
                    <a:lnTo>
                      <a:pt x="44" y="76"/>
                    </a:lnTo>
                    <a:lnTo>
                      <a:pt x="44" y="83"/>
                    </a:lnTo>
                    <a:lnTo>
                      <a:pt x="52" y="87"/>
                    </a:lnTo>
                    <a:lnTo>
                      <a:pt x="66" y="84"/>
                    </a:lnTo>
                    <a:lnTo>
                      <a:pt x="77" y="95"/>
                    </a:lnTo>
                    <a:lnTo>
                      <a:pt x="81" y="88"/>
                    </a:lnTo>
                    <a:lnTo>
                      <a:pt x="88" y="98"/>
                    </a:lnTo>
                    <a:lnTo>
                      <a:pt x="101" y="107"/>
                    </a:lnTo>
                    <a:lnTo>
                      <a:pt x="102" y="98"/>
                    </a:lnTo>
                    <a:lnTo>
                      <a:pt x="96" y="94"/>
                    </a:lnTo>
                    <a:lnTo>
                      <a:pt x="96" y="84"/>
                    </a:lnTo>
                    <a:lnTo>
                      <a:pt x="75" y="75"/>
                    </a:lnTo>
                    <a:lnTo>
                      <a:pt x="69" y="77"/>
                    </a:lnTo>
                    <a:lnTo>
                      <a:pt x="60" y="75"/>
                    </a:lnTo>
                    <a:lnTo>
                      <a:pt x="54" y="61"/>
                    </a:lnTo>
                    <a:lnTo>
                      <a:pt x="55" y="46"/>
                    </a:lnTo>
                    <a:lnTo>
                      <a:pt x="63" y="40"/>
                    </a:lnTo>
                    <a:lnTo>
                      <a:pt x="65" y="26"/>
                    </a:lnTo>
                    <a:lnTo>
                      <a:pt x="57" y="12"/>
                    </a:lnTo>
                    <a:lnTo>
                      <a:pt x="58" y="5"/>
                    </a:lnTo>
                    <a:lnTo>
                      <a:pt x="56" y="0"/>
                    </a:lnTo>
                    <a:lnTo>
                      <a:pt x="52" y="5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21">
                <a:extLst>
                  <a:ext uri="{FF2B5EF4-FFF2-40B4-BE49-F238E27FC236}">
                    <a16:creationId xmlns:a16="http://schemas.microsoft.com/office/drawing/2014/main" id="{7F7949BA-CA1D-05B2-612E-F90999D520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92" y="2809"/>
                <a:ext cx="239" cy="145"/>
              </a:xfrm>
              <a:custGeom>
                <a:avLst/>
                <a:gdLst>
                  <a:gd name="T0" fmla="*/ 239 w 239"/>
                  <a:gd name="T1" fmla="*/ 72 h 145"/>
                  <a:gd name="T2" fmla="*/ 226 w 239"/>
                  <a:gd name="T3" fmla="*/ 54 h 145"/>
                  <a:gd name="T4" fmla="*/ 219 w 239"/>
                  <a:gd name="T5" fmla="*/ 45 h 145"/>
                  <a:gd name="T6" fmla="*/ 220 w 239"/>
                  <a:gd name="T7" fmla="*/ 60 h 145"/>
                  <a:gd name="T8" fmla="*/ 232 w 239"/>
                  <a:gd name="T9" fmla="*/ 79 h 145"/>
                  <a:gd name="T10" fmla="*/ 237 w 239"/>
                  <a:gd name="T11" fmla="*/ 76 h 145"/>
                  <a:gd name="T12" fmla="*/ 183 w 239"/>
                  <a:gd name="T13" fmla="*/ 42 h 145"/>
                  <a:gd name="T14" fmla="*/ 182 w 239"/>
                  <a:gd name="T15" fmla="*/ 29 h 145"/>
                  <a:gd name="T16" fmla="*/ 173 w 239"/>
                  <a:gd name="T17" fmla="*/ 40 h 145"/>
                  <a:gd name="T18" fmla="*/ 159 w 239"/>
                  <a:gd name="T19" fmla="*/ 53 h 145"/>
                  <a:gd name="T20" fmla="*/ 149 w 239"/>
                  <a:gd name="T21" fmla="*/ 44 h 145"/>
                  <a:gd name="T22" fmla="*/ 144 w 239"/>
                  <a:gd name="T23" fmla="*/ 53 h 145"/>
                  <a:gd name="T24" fmla="*/ 121 w 239"/>
                  <a:gd name="T25" fmla="*/ 52 h 145"/>
                  <a:gd name="T26" fmla="*/ 128 w 239"/>
                  <a:gd name="T27" fmla="*/ 62 h 145"/>
                  <a:gd name="T28" fmla="*/ 149 w 239"/>
                  <a:gd name="T29" fmla="*/ 68 h 145"/>
                  <a:gd name="T30" fmla="*/ 166 w 239"/>
                  <a:gd name="T31" fmla="*/ 59 h 145"/>
                  <a:gd name="T32" fmla="*/ 177 w 239"/>
                  <a:gd name="T33" fmla="*/ 53 h 145"/>
                  <a:gd name="T34" fmla="*/ 100 w 239"/>
                  <a:gd name="T35" fmla="*/ 87 h 145"/>
                  <a:gd name="T36" fmla="*/ 112 w 239"/>
                  <a:gd name="T37" fmla="*/ 73 h 145"/>
                  <a:gd name="T38" fmla="*/ 83 w 239"/>
                  <a:gd name="T39" fmla="*/ 53 h 145"/>
                  <a:gd name="T40" fmla="*/ 73 w 239"/>
                  <a:gd name="T41" fmla="*/ 33 h 145"/>
                  <a:gd name="T42" fmla="*/ 35 w 239"/>
                  <a:gd name="T43" fmla="*/ 14 h 145"/>
                  <a:gd name="T44" fmla="*/ 5 w 239"/>
                  <a:gd name="T45" fmla="*/ 60 h 145"/>
                  <a:gd name="T46" fmla="*/ 16 w 239"/>
                  <a:gd name="T47" fmla="*/ 118 h 145"/>
                  <a:gd name="T48" fmla="*/ 38 w 239"/>
                  <a:gd name="T49" fmla="*/ 115 h 145"/>
                  <a:gd name="T50" fmla="*/ 47 w 239"/>
                  <a:gd name="T51" fmla="*/ 96 h 145"/>
                  <a:gd name="T52" fmla="*/ 81 w 239"/>
                  <a:gd name="T53" fmla="*/ 99 h 145"/>
                  <a:gd name="T54" fmla="*/ 96 w 239"/>
                  <a:gd name="T55" fmla="*/ 124 h 145"/>
                  <a:gd name="T56" fmla="*/ 121 w 239"/>
                  <a:gd name="T57" fmla="*/ 138 h 145"/>
                  <a:gd name="T58" fmla="*/ 138 w 239"/>
                  <a:gd name="T59" fmla="*/ 145 h 145"/>
                  <a:gd name="T60" fmla="*/ 151 w 239"/>
                  <a:gd name="T61" fmla="*/ 139 h 145"/>
                  <a:gd name="T62" fmla="*/ 140 w 239"/>
                  <a:gd name="T63" fmla="*/ 127 h 145"/>
                  <a:gd name="T64" fmla="*/ 130 w 239"/>
                  <a:gd name="T65" fmla="*/ 117 h 145"/>
                  <a:gd name="T66" fmla="*/ 113 w 239"/>
                  <a:gd name="T67" fmla="*/ 98 h 145"/>
                  <a:gd name="T68" fmla="*/ 100 w 239"/>
                  <a:gd name="T69" fmla="*/ 87 h 145"/>
                  <a:gd name="T70" fmla="*/ 196 w 239"/>
                  <a:gd name="T71" fmla="*/ 26 h 145"/>
                  <a:gd name="T72" fmla="*/ 184 w 239"/>
                  <a:gd name="T73" fmla="*/ 13 h 145"/>
                  <a:gd name="T74" fmla="*/ 172 w 239"/>
                  <a:gd name="T75" fmla="*/ 5 h 145"/>
                  <a:gd name="T76" fmla="*/ 159 w 239"/>
                  <a:gd name="T77" fmla="*/ 4 h 145"/>
                  <a:gd name="T78" fmla="*/ 179 w 239"/>
                  <a:gd name="T79" fmla="*/ 17 h 145"/>
                  <a:gd name="T80" fmla="*/ 189 w 239"/>
                  <a:gd name="T81" fmla="*/ 30 h 145"/>
                  <a:gd name="T82" fmla="*/ 197 w 239"/>
                  <a:gd name="T83" fmla="*/ 3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9" h="145">
                    <a:moveTo>
                      <a:pt x="237" y="76"/>
                    </a:moveTo>
                    <a:lnTo>
                      <a:pt x="239" y="72"/>
                    </a:lnTo>
                    <a:lnTo>
                      <a:pt x="233" y="65"/>
                    </a:lnTo>
                    <a:lnTo>
                      <a:pt x="226" y="54"/>
                    </a:lnTo>
                    <a:lnTo>
                      <a:pt x="221" y="50"/>
                    </a:lnTo>
                    <a:lnTo>
                      <a:pt x="219" y="45"/>
                    </a:lnTo>
                    <a:lnTo>
                      <a:pt x="217" y="47"/>
                    </a:lnTo>
                    <a:lnTo>
                      <a:pt x="220" y="60"/>
                    </a:lnTo>
                    <a:lnTo>
                      <a:pt x="226" y="72"/>
                    </a:lnTo>
                    <a:lnTo>
                      <a:pt x="232" y="79"/>
                    </a:lnTo>
                    <a:lnTo>
                      <a:pt x="237" y="76"/>
                    </a:lnTo>
                    <a:lnTo>
                      <a:pt x="237" y="76"/>
                    </a:lnTo>
                    <a:close/>
                    <a:moveTo>
                      <a:pt x="177" y="53"/>
                    </a:moveTo>
                    <a:lnTo>
                      <a:pt x="183" y="42"/>
                    </a:lnTo>
                    <a:lnTo>
                      <a:pt x="184" y="32"/>
                    </a:lnTo>
                    <a:lnTo>
                      <a:pt x="182" y="29"/>
                    </a:lnTo>
                    <a:lnTo>
                      <a:pt x="172" y="30"/>
                    </a:lnTo>
                    <a:lnTo>
                      <a:pt x="173" y="40"/>
                    </a:lnTo>
                    <a:lnTo>
                      <a:pt x="163" y="46"/>
                    </a:lnTo>
                    <a:lnTo>
                      <a:pt x="159" y="53"/>
                    </a:lnTo>
                    <a:lnTo>
                      <a:pt x="150" y="54"/>
                    </a:lnTo>
                    <a:lnTo>
                      <a:pt x="149" y="44"/>
                    </a:lnTo>
                    <a:lnTo>
                      <a:pt x="147" y="44"/>
                    </a:lnTo>
                    <a:lnTo>
                      <a:pt x="144" y="53"/>
                    </a:lnTo>
                    <a:lnTo>
                      <a:pt x="135" y="55"/>
                    </a:lnTo>
                    <a:lnTo>
                      <a:pt x="121" y="52"/>
                    </a:lnTo>
                    <a:lnTo>
                      <a:pt x="119" y="58"/>
                    </a:lnTo>
                    <a:lnTo>
                      <a:pt x="128" y="62"/>
                    </a:lnTo>
                    <a:lnTo>
                      <a:pt x="141" y="68"/>
                    </a:lnTo>
                    <a:lnTo>
                      <a:pt x="149" y="68"/>
                    </a:lnTo>
                    <a:lnTo>
                      <a:pt x="157" y="64"/>
                    </a:lnTo>
                    <a:lnTo>
                      <a:pt x="166" y="59"/>
                    </a:lnTo>
                    <a:lnTo>
                      <a:pt x="169" y="54"/>
                    </a:lnTo>
                    <a:lnTo>
                      <a:pt x="177" y="53"/>
                    </a:lnTo>
                    <a:lnTo>
                      <a:pt x="177" y="53"/>
                    </a:lnTo>
                    <a:close/>
                    <a:moveTo>
                      <a:pt x="100" y="87"/>
                    </a:moveTo>
                    <a:lnTo>
                      <a:pt x="97" y="75"/>
                    </a:lnTo>
                    <a:lnTo>
                      <a:pt x="112" y="73"/>
                    </a:lnTo>
                    <a:lnTo>
                      <a:pt x="109" y="64"/>
                    </a:lnTo>
                    <a:lnTo>
                      <a:pt x="83" y="53"/>
                    </a:lnTo>
                    <a:lnTo>
                      <a:pt x="82" y="42"/>
                    </a:lnTo>
                    <a:lnTo>
                      <a:pt x="73" y="33"/>
                    </a:lnTo>
                    <a:lnTo>
                      <a:pt x="63" y="24"/>
                    </a:lnTo>
                    <a:lnTo>
                      <a:pt x="35" y="14"/>
                    </a:lnTo>
                    <a:lnTo>
                      <a:pt x="7" y="2"/>
                    </a:lnTo>
                    <a:lnTo>
                      <a:pt x="5" y="60"/>
                    </a:lnTo>
                    <a:lnTo>
                      <a:pt x="0" y="118"/>
                    </a:lnTo>
                    <a:lnTo>
                      <a:pt x="16" y="118"/>
                    </a:lnTo>
                    <a:lnTo>
                      <a:pt x="25" y="121"/>
                    </a:lnTo>
                    <a:lnTo>
                      <a:pt x="38" y="115"/>
                    </a:lnTo>
                    <a:lnTo>
                      <a:pt x="37" y="102"/>
                    </a:lnTo>
                    <a:lnTo>
                      <a:pt x="47" y="96"/>
                    </a:lnTo>
                    <a:lnTo>
                      <a:pt x="61" y="91"/>
                    </a:lnTo>
                    <a:lnTo>
                      <a:pt x="81" y="99"/>
                    </a:lnTo>
                    <a:lnTo>
                      <a:pt x="87" y="114"/>
                    </a:lnTo>
                    <a:lnTo>
                      <a:pt x="96" y="124"/>
                    </a:lnTo>
                    <a:lnTo>
                      <a:pt x="106" y="135"/>
                    </a:lnTo>
                    <a:lnTo>
                      <a:pt x="121" y="138"/>
                    </a:lnTo>
                    <a:lnTo>
                      <a:pt x="135" y="140"/>
                    </a:lnTo>
                    <a:lnTo>
                      <a:pt x="138" y="145"/>
                    </a:lnTo>
                    <a:lnTo>
                      <a:pt x="149" y="144"/>
                    </a:lnTo>
                    <a:lnTo>
                      <a:pt x="151" y="139"/>
                    </a:lnTo>
                    <a:lnTo>
                      <a:pt x="135" y="131"/>
                    </a:lnTo>
                    <a:lnTo>
                      <a:pt x="140" y="127"/>
                    </a:lnTo>
                    <a:lnTo>
                      <a:pt x="128" y="125"/>
                    </a:lnTo>
                    <a:lnTo>
                      <a:pt x="130" y="117"/>
                    </a:lnTo>
                    <a:lnTo>
                      <a:pt x="121" y="117"/>
                    </a:lnTo>
                    <a:lnTo>
                      <a:pt x="113" y="98"/>
                    </a:lnTo>
                    <a:lnTo>
                      <a:pt x="100" y="87"/>
                    </a:lnTo>
                    <a:lnTo>
                      <a:pt x="100" y="87"/>
                    </a:lnTo>
                    <a:close/>
                    <a:moveTo>
                      <a:pt x="197" y="35"/>
                    </a:moveTo>
                    <a:lnTo>
                      <a:pt x="196" y="26"/>
                    </a:lnTo>
                    <a:lnTo>
                      <a:pt x="190" y="21"/>
                    </a:lnTo>
                    <a:lnTo>
                      <a:pt x="184" y="13"/>
                    </a:lnTo>
                    <a:lnTo>
                      <a:pt x="177" y="9"/>
                    </a:lnTo>
                    <a:lnTo>
                      <a:pt x="172" y="5"/>
                    </a:lnTo>
                    <a:lnTo>
                      <a:pt x="164" y="0"/>
                    </a:lnTo>
                    <a:lnTo>
                      <a:pt x="159" y="4"/>
                    </a:lnTo>
                    <a:lnTo>
                      <a:pt x="170" y="9"/>
                    </a:lnTo>
                    <a:lnTo>
                      <a:pt x="179" y="17"/>
                    </a:lnTo>
                    <a:lnTo>
                      <a:pt x="186" y="23"/>
                    </a:lnTo>
                    <a:lnTo>
                      <a:pt x="189" y="30"/>
                    </a:lnTo>
                    <a:lnTo>
                      <a:pt x="191" y="40"/>
                    </a:lnTo>
                    <a:lnTo>
                      <a:pt x="197" y="35"/>
                    </a:lnTo>
                    <a:lnTo>
                      <a:pt x="197" y="3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22">
                <a:extLst>
                  <a:ext uri="{FF2B5EF4-FFF2-40B4-BE49-F238E27FC236}">
                    <a16:creationId xmlns:a16="http://schemas.microsoft.com/office/drawing/2014/main" id="{5F4D1518-A8D7-3E5A-AE50-3D525D197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1796"/>
                <a:ext cx="139" cy="99"/>
              </a:xfrm>
              <a:custGeom>
                <a:avLst/>
                <a:gdLst>
                  <a:gd name="T0" fmla="*/ 73 w 139"/>
                  <a:gd name="T1" fmla="*/ 7 h 99"/>
                  <a:gd name="T2" fmla="*/ 60 w 139"/>
                  <a:gd name="T3" fmla="*/ 7 h 99"/>
                  <a:gd name="T4" fmla="*/ 58 w 139"/>
                  <a:gd name="T5" fmla="*/ 3 h 99"/>
                  <a:gd name="T6" fmla="*/ 45 w 139"/>
                  <a:gd name="T7" fmla="*/ 0 h 99"/>
                  <a:gd name="T8" fmla="*/ 29 w 139"/>
                  <a:gd name="T9" fmla="*/ 6 h 99"/>
                  <a:gd name="T10" fmla="*/ 9 w 139"/>
                  <a:gd name="T11" fmla="*/ 13 h 99"/>
                  <a:gd name="T12" fmla="*/ 0 w 139"/>
                  <a:gd name="T13" fmla="*/ 18 h 99"/>
                  <a:gd name="T14" fmla="*/ 4 w 139"/>
                  <a:gd name="T15" fmla="*/ 27 h 99"/>
                  <a:gd name="T16" fmla="*/ 1 w 139"/>
                  <a:gd name="T17" fmla="*/ 32 h 99"/>
                  <a:gd name="T18" fmla="*/ 7 w 139"/>
                  <a:gd name="T19" fmla="*/ 38 h 99"/>
                  <a:gd name="T20" fmla="*/ 11 w 139"/>
                  <a:gd name="T21" fmla="*/ 47 h 99"/>
                  <a:gd name="T22" fmla="*/ 10 w 139"/>
                  <a:gd name="T23" fmla="*/ 52 h 99"/>
                  <a:gd name="T24" fmla="*/ 17 w 139"/>
                  <a:gd name="T25" fmla="*/ 64 h 99"/>
                  <a:gd name="T26" fmla="*/ 23 w 139"/>
                  <a:gd name="T27" fmla="*/ 69 h 99"/>
                  <a:gd name="T28" fmla="*/ 34 w 139"/>
                  <a:gd name="T29" fmla="*/ 71 h 99"/>
                  <a:gd name="T30" fmla="*/ 34 w 139"/>
                  <a:gd name="T31" fmla="*/ 76 h 99"/>
                  <a:gd name="T32" fmla="*/ 41 w 139"/>
                  <a:gd name="T33" fmla="*/ 79 h 99"/>
                  <a:gd name="T34" fmla="*/ 43 w 139"/>
                  <a:gd name="T35" fmla="*/ 75 h 99"/>
                  <a:gd name="T36" fmla="*/ 52 w 139"/>
                  <a:gd name="T37" fmla="*/ 76 h 99"/>
                  <a:gd name="T38" fmla="*/ 54 w 139"/>
                  <a:gd name="T39" fmla="*/ 82 h 99"/>
                  <a:gd name="T40" fmla="*/ 65 w 139"/>
                  <a:gd name="T41" fmla="*/ 83 h 99"/>
                  <a:gd name="T42" fmla="*/ 72 w 139"/>
                  <a:gd name="T43" fmla="*/ 92 h 99"/>
                  <a:gd name="T44" fmla="*/ 72 w 139"/>
                  <a:gd name="T45" fmla="*/ 92 h 99"/>
                  <a:gd name="T46" fmla="*/ 78 w 139"/>
                  <a:gd name="T47" fmla="*/ 90 h 99"/>
                  <a:gd name="T48" fmla="*/ 86 w 139"/>
                  <a:gd name="T49" fmla="*/ 96 h 99"/>
                  <a:gd name="T50" fmla="*/ 93 w 139"/>
                  <a:gd name="T51" fmla="*/ 92 h 99"/>
                  <a:gd name="T52" fmla="*/ 100 w 139"/>
                  <a:gd name="T53" fmla="*/ 94 h 99"/>
                  <a:gd name="T54" fmla="*/ 109 w 139"/>
                  <a:gd name="T55" fmla="*/ 92 h 99"/>
                  <a:gd name="T56" fmla="*/ 123 w 139"/>
                  <a:gd name="T57" fmla="*/ 99 h 99"/>
                  <a:gd name="T58" fmla="*/ 126 w 139"/>
                  <a:gd name="T59" fmla="*/ 99 h 99"/>
                  <a:gd name="T60" fmla="*/ 122 w 139"/>
                  <a:gd name="T61" fmla="*/ 92 h 99"/>
                  <a:gd name="T62" fmla="*/ 132 w 139"/>
                  <a:gd name="T63" fmla="*/ 78 h 99"/>
                  <a:gd name="T64" fmla="*/ 139 w 139"/>
                  <a:gd name="T65" fmla="*/ 76 h 99"/>
                  <a:gd name="T66" fmla="*/ 139 w 139"/>
                  <a:gd name="T67" fmla="*/ 71 h 99"/>
                  <a:gd name="T68" fmla="*/ 131 w 139"/>
                  <a:gd name="T69" fmla="*/ 55 h 99"/>
                  <a:gd name="T70" fmla="*/ 130 w 139"/>
                  <a:gd name="T71" fmla="*/ 48 h 99"/>
                  <a:gd name="T72" fmla="*/ 124 w 139"/>
                  <a:gd name="T73" fmla="*/ 40 h 99"/>
                  <a:gd name="T74" fmla="*/ 132 w 139"/>
                  <a:gd name="T75" fmla="*/ 36 h 99"/>
                  <a:gd name="T76" fmla="*/ 131 w 139"/>
                  <a:gd name="T77" fmla="*/ 30 h 99"/>
                  <a:gd name="T78" fmla="*/ 126 w 139"/>
                  <a:gd name="T79" fmla="*/ 23 h 99"/>
                  <a:gd name="T80" fmla="*/ 125 w 139"/>
                  <a:gd name="T81" fmla="*/ 16 h 99"/>
                  <a:gd name="T82" fmla="*/ 121 w 139"/>
                  <a:gd name="T83" fmla="*/ 11 h 99"/>
                  <a:gd name="T84" fmla="*/ 114 w 139"/>
                  <a:gd name="T85" fmla="*/ 9 h 99"/>
                  <a:gd name="T86" fmla="*/ 89 w 139"/>
                  <a:gd name="T87" fmla="*/ 9 h 99"/>
                  <a:gd name="T88" fmla="*/ 73 w 139"/>
                  <a:gd name="T89" fmla="*/ 7 h 99"/>
                  <a:gd name="T90" fmla="*/ 73 w 139"/>
                  <a:gd name="T91" fmla="*/ 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9" h="99">
                    <a:moveTo>
                      <a:pt x="73" y="7"/>
                    </a:moveTo>
                    <a:lnTo>
                      <a:pt x="60" y="7"/>
                    </a:lnTo>
                    <a:lnTo>
                      <a:pt x="58" y="3"/>
                    </a:lnTo>
                    <a:lnTo>
                      <a:pt x="45" y="0"/>
                    </a:lnTo>
                    <a:lnTo>
                      <a:pt x="29" y="6"/>
                    </a:lnTo>
                    <a:lnTo>
                      <a:pt x="9" y="13"/>
                    </a:lnTo>
                    <a:lnTo>
                      <a:pt x="0" y="18"/>
                    </a:lnTo>
                    <a:lnTo>
                      <a:pt x="4" y="27"/>
                    </a:lnTo>
                    <a:lnTo>
                      <a:pt x="1" y="32"/>
                    </a:lnTo>
                    <a:lnTo>
                      <a:pt x="7" y="38"/>
                    </a:lnTo>
                    <a:lnTo>
                      <a:pt x="11" y="47"/>
                    </a:lnTo>
                    <a:lnTo>
                      <a:pt x="10" y="52"/>
                    </a:lnTo>
                    <a:lnTo>
                      <a:pt x="17" y="64"/>
                    </a:lnTo>
                    <a:lnTo>
                      <a:pt x="23" y="69"/>
                    </a:lnTo>
                    <a:lnTo>
                      <a:pt x="34" y="71"/>
                    </a:lnTo>
                    <a:lnTo>
                      <a:pt x="34" y="76"/>
                    </a:lnTo>
                    <a:lnTo>
                      <a:pt x="41" y="79"/>
                    </a:lnTo>
                    <a:lnTo>
                      <a:pt x="43" y="75"/>
                    </a:lnTo>
                    <a:lnTo>
                      <a:pt x="52" y="76"/>
                    </a:lnTo>
                    <a:lnTo>
                      <a:pt x="54" y="82"/>
                    </a:lnTo>
                    <a:lnTo>
                      <a:pt x="65" y="83"/>
                    </a:lnTo>
                    <a:lnTo>
                      <a:pt x="72" y="92"/>
                    </a:lnTo>
                    <a:lnTo>
                      <a:pt x="72" y="92"/>
                    </a:lnTo>
                    <a:lnTo>
                      <a:pt x="78" y="90"/>
                    </a:lnTo>
                    <a:lnTo>
                      <a:pt x="86" y="96"/>
                    </a:lnTo>
                    <a:lnTo>
                      <a:pt x="93" y="92"/>
                    </a:lnTo>
                    <a:lnTo>
                      <a:pt x="100" y="94"/>
                    </a:lnTo>
                    <a:lnTo>
                      <a:pt x="109" y="92"/>
                    </a:lnTo>
                    <a:lnTo>
                      <a:pt x="123" y="99"/>
                    </a:lnTo>
                    <a:lnTo>
                      <a:pt x="126" y="99"/>
                    </a:lnTo>
                    <a:lnTo>
                      <a:pt x="122" y="92"/>
                    </a:lnTo>
                    <a:lnTo>
                      <a:pt x="132" y="78"/>
                    </a:lnTo>
                    <a:lnTo>
                      <a:pt x="139" y="76"/>
                    </a:lnTo>
                    <a:lnTo>
                      <a:pt x="139" y="71"/>
                    </a:lnTo>
                    <a:lnTo>
                      <a:pt x="131" y="55"/>
                    </a:lnTo>
                    <a:lnTo>
                      <a:pt x="130" y="48"/>
                    </a:lnTo>
                    <a:lnTo>
                      <a:pt x="124" y="40"/>
                    </a:lnTo>
                    <a:lnTo>
                      <a:pt x="132" y="36"/>
                    </a:lnTo>
                    <a:lnTo>
                      <a:pt x="131" y="30"/>
                    </a:lnTo>
                    <a:lnTo>
                      <a:pt x="126" y="23"/>
                    </a:lnTo>
                    <a:lnTo>
                      <a:pt x="125" y="16"/>
                    </a:lnTo>
                    <a:lnTo>
                      <a:pt x="121" y="11"/>
                    </a:lnTo>
                    <a:lnTo>
                      <a:pt x="114" y="9"/>
                    </a:lnTo>
                    <a:lnTo>
                      <a:pt x="89" y="9"/>
                    </a:lnTo>
                    <a:lnTo>
                      <a:pt x="73" y="7"/>
                    </a:lnTo>
                    <a:lnTo>
                      <a:pt x="73" y="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23">
                <a:extLst>
                  <a:ext uri="{FF2B5EF4-FFF2-40B4-BE49-F238E27FC236}">
                    <a16:creationId xmlns:a16="http://schemas.microsoft.com/office/drawing/2014/main" id="{D5B56BFD-690F-70B9-B88B-A418C2AA6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5" y="2000"/>
                <a:ext cx="71" cy="94"/>
              </a:xfrm>
              <a:custGeom>
                <a:avLst/>
                <a:gdLst>
                  <a:gd name="T0" fmla="*/ 67 w 71"/>
                  <a:gd name="T1" fmla="*/ 10 h 94"/>
                  <a:gd name="T2" fmla="*/ 67 w 71"/>
                  <a:gd name="T3" fmla="*/ 10 h 94"/>
                  <a:gd name="T4" fmla="*/ 52 w 71"/>
                  <a:gd name="T5" fmla="*/ 0 h 94"/>
                  <a:gd name="T6" fmla="*/ 52 w 71"/>
                  <a:gd name="T7" fmla="*/ 10 h 94"/>
                  <a:gd name="T8" fmla="*/ 35 w 71"/>
                  <a:gd name="T9" fmla="*/ 17 h 94"/>
                  <a:gd name="T10" fmla="*/ 42 w 71"/>
                  <a:gd name="T11" fmla="*/ 26 h 94"/>
                  <a:gd name="T12" fmla="*/ 29 w 71"/>
                  <a:gd name="T13" fmla="*/ 26 h 94"/>
                  <a:gd name="T14" fmla="*/ 19 w 71"/>
                  <a:gd name="T15" fmla="*/ 20 h 94"/>
                  <a:gd name="T16" fmla="*/ 16 w 71"/>
                  <a:gd name="T17" fmla="*/ 32 h 94"/>
                  <a:gd name="T18" fmla="*/ 6 w 71"/>
                  <a:gd name="T19" fmla="*/ 42 h 94"/>
                  <a:gd name="T20" fmla="*/ 0 w 71"/>
                  <a:gd name="T21" fmla="*/ 53 h 94"/>
                  <a:gd name="T22" fmla="*/ 9 w 71"/>
                  <a:gd name="T23" fmla="*/ 58 h 94"/>
                  <a:gd name="T24" fmla="*/ 18 w 71"/>
                  <a:gd name="T25" fmla="*/ 60 h 94"/>
                  <a:gd name="T26" fmla="*/ 21 w 71"/>
                  <a:gd name="T27" fmla="*/ 62 h 94"/>
                  <a:gd name="T28" fmla="*/ 22 w 71"/>
                  <a:gd name="T29" fmla="*/ 72 h 94"/>
                  <a:gd name="T30" fmla="*/ 25 w 71"/>
                  <a:gd name="T31" fmla="*/ 76 h 94"/>
                  <a:gd name="T32" fmla="*/ 23 w 71"/>
                  <a:gd name="T33" fmla="*/ 78 h 94"/>
                  <a:gd name="T34" fmla="*/ 22 w 71"/>
                  <a:gd name="T35" fmla="*/ 86 h 94"/>
                  <a:gd name="T36" fmla="*/ 28 w 71"/>
                  <a:gd name="T37" fmla="*/ 89 h 94"/>
                  <a:gd name="T38" fmla="*/ 32 w 71"/>
                  <a:gd name="T39" fmla="*/ 90 h 94"/>
                  <a:gd name="T40" fmla="*/ 35 w 71"/>
                  <a:gd name="T41" fmla="*/ 94 h 94"/>
                  <a:gd name="T42" fmla="*/ 38 w 71"/>
                  <a:gd name="T43" fmla="*/ 92 h 94"/>
                  <a:gd name="T44" fmla="*/ 38 w 71"/>
                  <a:gd name="T45" fmla="*/ 89 h 94"/>
                  <a:gd name="T46" fmla="*/ 46 w 71"/>
                  <a:gd name="T47" fmla="*/ 92 h 94"/>
                  <a:gd name="T48" fmla="*/ 47 w 71"/>
                  <a:gd name="T49" fmla="*/ 90 h 94"/>
                  <a:gd name="T50" fmla="*/ 53 w 71"/>
                  <a:gd name="T51" fmla="*/ 91 h 94"/>
                  <a:gd name="T52" fmla="*/ 56 w 71"/>
                  <a:gd name="T53" fmla="*/ 83 h 94"/>
                  <a:gd name="T54" fmla="*/ 65 w 71"/>
                  <a:gd name="T55" fmla="*/ 82 h 94"/>
                  <a:gd name="T56" fmla="*/ 71 w 71"/>
                  <a:gd name="T57" fmla="*/ 81 h 94"/>
                  <a:gd name="T58" fmla="*/ 71 w 71"/>
                  <a:gd name="T59" fmla="*/ 76 h 94"/>
                  <a:gd name="T60" fmla="*/ 59 w 71"/>
                  <a:gd name="T61" fmla="*/ 69 h 94"/>
                  <a:gd name="T62" fmla="*/ 51 w 71"/>
                  <a:gd name="T63" fmla="*/ 66 h 94"/>
                  <a:gd name="T64" fmla="*/ 52 w 71"/>
                  <a:gd name="T65" fmla="*/ 64 h 94"/>
                  <a:gd name="T66" fmla="*/ 49 w 71"/>
                  <a:gd name="T67" fmla="*/ 56 h 94"/>
                  <a:gd name="T68" fmla="*/ 53 w 71"/>
                  <a:gd name="T69" fmla="*/ 51 h 94"/>
                  <a:gd name="T70" fmla="*/ 60 w 71"/>
                  <a:gd name="T71" fmla="*/ 48 h 94"/>
                  <a:gd name="T72" fmla="*/ 63 w 71"/>
                  <a:gd name="T73" fmla="*/ 43 h 94"/>
                  <a:gd name="T74" fmla="*/ 64 w 71"/>
                  <a:gd name="T75" fmla="*/ 40 h 94"/>
                  <a:gd name="T76" fmla="*/ 70 w 71"/>
                  <a:gd name="T77" fmla="*/ 36 h 94"/>
                  <a:gd name="T78" fmla="*/ 62 w 71"/>
                  <a:gd name="T79" fmla="*/ 24 h 94"/>
                  <a:gd name="T80" fmla="*/ 63 w 71"/>
                  <a:gd name="T81" fmla="*/ 18 h 94"/>
                  <a:gd name="T82" fmla="*/ 65 w 71"/>
                  <a:gd name="T83" fmla="*/ 12 h 94"/>
                  <a:gd name="T84" fmla="*/ 71 w 71"/>
                  <a:gd name="T85" fmla="*/ 13 h 94"/>
                  <a:gd name="T86" fmla="*/ 71 w 71"/>
                  <a:gd name="T87" fmla="*/ 13 h 94"/>
                  <a:gd name="T88" fmla="*/ 71 w 71"/>
                  <a:gd name="T89" fmla="*/ 13 h 94"/>
                  <a:gd name="T90" fmla="*/ 71 w 71"/>
                  <a:gd name="T91" fmla="*/ 13 h 94"/>
                  <a:gd name="T92" fmla="*/ 67 w 71"/>
                  <a:gd name="T93" fmla="*/ 10 h 94"/>
                  <a:gd name="T94" fmla="*/ 67 w 71"/>
                  <a:gd name="T95" fmla="*/ 1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1" h="94">
                    <a:moveTo>
                      <a:pt x="67" y="10"/>
                    </a:moveTo>
                    <a:lnTo>
                      <a:pt x="67" y="10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35" y="17"/>
                    </a:lnTo>
                    <a:lnTo>
                      <a:pt x="42" y="26"/>
                    </a:lnTo>
                    <a:lnTo>
                      <a:pt x="29" y="26"/>
                    </a:lnTo>
                    <a:lnTo>
                      <a:pt x="19" y="20"/>
                    </a:lnTo>
                    <a:lnTo>
                      <a:pt x="16" y="32"/>
                    </a:lnTo>
                    <a:lnTo>
                      <a:pt x="6" y="42"/>
                    </a:lnTo>
                    <a:lnTo>
                      <a:pt x="0" y="53"/>
                    </a:lnTo>
                    <a:lnTo>
                      <a:pt x="9" y="58"/>
                    </a:lnTo>
                    <a:lnTo>
                      <a:pt x="18" y="60"/>
                    </a:lnTo>
                    <a:lnTo>
                      <a:pt x="21" y="62"/>
                    </a:lnTo>
                    <a:lnTo>
                      <a:pt x="22" y="72"/>
                    </a:lnTo>
                    <a:lnTo>
                      <a:pt x="25" y="76"/>
                    </a:lnTo>
                    <a:lnTo>
                      <a:pt x="23" y="78"/>
                    </a:lnTo>
                    <a:lnTo>
                      <a:pt x="22" y="86"/>
                    </a:lnTo>
                    <a:lnTo>
                      <a:pt x="28" y="89"/>
                    </a:lnTo>
                    <a:lnTo>
                      <a:pt x="32" y="90"/>
                    </a:lnTo>
                    <a:lnTo>
                      <a:pt x="35" y="94"/>
                    </a:lnTo>
                    <a:lnTo>
                      <a:pt x="38" y="92"/>
                    </a:lnTo>
                    <a:lnTo>
                      <a:pt x="38" y="89"/>
                    </a:lnTo>
                    <a:lnTo>
                      <a:pt x="46" y="92"/>
                    </a:lnTo>
                    <a:lnTo>
                      <a:pt x="47" y="90"/>
                    </a:lnTo>
                    <a:lnTo>
                      <a:pt x="53" y="91"/>
                    </a:lnTo>
                    <a:lnTo>
                      <a:pt x="56" y="83"/>
                    </a:lnTo>
                    <a:lnTo>
                      <a:pt x="65" y="82"/>
                    </a:lnTo>
                    <a:lnTo>
                      <a:pt x="71" y="81"/>
                    </a:lnTo>
                    <a:lnTo>
                      <a:pt x="71" y="76"/>
                    </a:lnTo>
                    <a:lnTo>
                      <a:pt x="59" y="69"/>
                    </a:lnTo>
                    <a:lnTo>
                      <a:pt x="51" y="66"/>
                    </a:lnTo>
                    <a:lnTo>
                      <a:pt x="52" y="64"/>
                    </a:lnTo>
                    <a:lnTo>
                      <a:pt x="49" y="56"/>
                    </a:lnTo>
                    <a:lnTo>
                      <a:pt x="53" y="51"/>
                    </a:lnTo>
                    <a:lnTo>
                      <a:pt x="60" y="48"/>
                    </a:lnTo>
                    <a:lnTo>
                      <a:pt x="63" y="43"/>
                    </a:lnTo>
                    <a:lnTo>
                      <a:pt x="64" y="40"/>
                    </a:lnTo>
                    <a:lnTo>
                      <a:pt x="70" y="36"/>
                    </a:lnTo>
                    <a:lnTo>
                      <a:pt x="62" y="24"/>
                    </a:lnTo>
                    <a:lnTo>
                      <a:pt x="63" y="18"/>
                    </a:lnTo>
                    <a:lnTo>
                      <a:pt x="65" y="12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67" y="10"/>
                    </a:lnTo>
                    <a:lnTo>
                      <a:pt x="67" y="1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24">
                <a:extLst>
                  <a:ext uri="{FF2B5EF4-FFF2-40B4-BE49-F238E27FC236}">
                    <a16:creationId xmlns:a16="http://schemas.microsoft.com/office/drawing/2014/main" id="{A320B70A-F125-EF1C-D866-3A247E37C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012"/>
                <a:ext cx="47" cy="96"/>
              </a:xfrm>
              <a:custGeom>
                <a:avLst/>
                <a:gdLst>
                  <a:gd name="T0" fmla="*/ 30 w 47"/>
                  <a:gd name="T1" fmla="*/ 92 h 96"/>
                  <a:gd name="T2" fmla="*/ 29 w 47"/>
                  <a:gd name="T3" fmla="*/ 86 h 96"/>
                  <a:gd name="T4" fmla="*/ 35 w 47"/>
                  <a:gd name="T5" fmla="*/ 79 h 96"/>
                  <a:gd name="T6" fmla="*/ 37 w 47"/>
                  <a:gd name="T7" fmla="*/ 74 h 96"/>
                  <a:gd name="T8" fmla="*/ 32 w 47"/>
                  <a:gd name="T9" fmla="*/ 69 h 96"/>
                  <a:gd name="T10" fmla="*/ 36 w 47"/>
                  <a:gd name="T11" fmla="*/ 57 h 96"/>
                  <a:gd name="T12" fmla="*/ 30 w 47"/>
                  <a:gd name="T13" fmla="*/ 46 h 96"/>
                  <a:gd name="T14" fmla="*/ 37 w 47"/>
                  <a:gd name="T15" fmla="*/ 45 h 96"/>
                  <a:gd name="T16" fmla="*/ 37 w 47"/>
                  <a:gd name="T17" fmla="*/ 36 h 96"/>
                  <a:gd name="T18" fmla="*/ 40 w 47"/>
                  <a:gd name="T19" fmla="*/ 34 h 96"/>
                  <a:gd name="T20" fmla="*/ 41 w 47"/>
                  <a:gd name="T21" fmla="*/ 20 h 96"/>
                  <a:gd name="T22" fmla="*/ 47 w 47"/>
                  <a:gd name="T23" fmla="*/ 15 h 96"/>
                  <a:gd name="T24" fmla="*/ 44 w 47"/>
                  <a:gd name="T25" fmla="*/ 7 h 96"/>
                  <a:gd name="T26" fmla="*/ 35 w 47"/>
                  <a:gd name="T27" fmla="*/ 6 h 96"/>
                  <a:gd name="T28" fmla="*/ 32 w 47"/>
                  <a:gd name="T29" fmla="*/ 8 h 96"/>
                  <a:gd name="T30" fmla="*/ 24 w 47"/>
                  <a:gd name="T31" fmla="*/ 8 h 96"/>
                  <a:gd name="T32" fmla="*/ 21 w 47"/>
                  <a:gd name="T33" fmla="*/ 0 h 96"/>
                  <a:gd name="T34" fmla="*/ 15 w 47"/>
                  <a:gd name="T35" fmla="*/ 3 h 96"/>
                  <a:gd name="T36" fmla="*/ 10 w 47"/>
                  <a:gd name="T37" fmla="*/ 7 h 96"/>
                  <a:gd name="T38" fmla="*/ 10 w 47"/>
                  <a:gd name="T39" fmla="*/ 13 h 96"/>
                  <a:gd name="T40" fmla="*/ 13 w 47"/>
                  <a:gd name="T41" fmla="*/ 19 h 96"/>
                  <a:gd name="T42" fmla="*/ 13 w 47"/>
                  <a:gd name="T43" fmla="*/ 27 h 96"/>
                  <a:gd name="T44" fmla="*/ 9 w 47"/>
                  <a:gd name="T45" fmla="*/ 37 h 96"/>
                  <a:gd name="T46" fmla="*/ 8 w 47"/>
                  <a:gd name="T47" fmla="*/ 44 h 96"/>
                  <a:gd name="T48" fmla="*/ 2 w 47"/>
                  <a:gd name="T49" fmla="*/ 50 h 96"/>
                  <a:gd name="T50" fmla="*/ 0 w 47"/>
                  <a:gd name="T51" fmla="*/ 62 h 96"/>
                  <a:gd name="T52" fmla="*/ 4 w 47"/>
                  <a:gd name="T53" fmla="*/ 69 h 96"/>
                  <a:gd name="T54" fmla="*/ 10 w 47"/>
                  <a:gd name="T55" fmla="*/ 71 h 96"/>
                  <a:gd name="T56" fmla="*/ 12 w 47"/>
                  <a:gd name="T57" fmla="*/ 82 h 96"/>
                  <a:gd name="T58" fmla="*/ 9 w 47"/>
                  <a:gd name="T59" fmla="*/ 96 h 96"/>
                  <a:gd name="T60" fmla="*/ 16 w 47"/>
                  <a:gd name="T61" fmla="*/ 94 h 96"/>
                  <a:gd name="T62" fmla="*/ 24 w 47"/>
                  <a:gd name="T63" fmla="*/ 96 h 96"/>
                  <a:gd name="T64" fmla="*/ 30 w 47"/>
                  <a:gd name="T65" fmla="*/ 92 h 96"/>
                  <a:gd name="T66" fmla="*/ 30 w 47"/>
                  <a:gd name="T6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96">
                    <a:moveTo>
                      <a:pt x="30" y="92"/>
                    </a:moveTo>
                    <a:lnTo>
                      <a:pt x="29" y="86"/>
                    </a:lnTo>
                    <a:lnTo>
                      <a:pt x="35" y="79"/>
                    </a:lnTo>
                    <a:lnTo>
                      <a:pt x="37" y="74"/>
                    </a:lnTo>
                    <a:lnTo>
                      <a:pt x="32" y="69"/>
                    </a:lnTo>
                    <a:lnTo>
                      <a:pt x="36" y="57"/>
                    </a:lnTo>
                    <a:lnTo>
                      <a:pt x="30" y="46"/>
                    </a:lnTo>
                    <a:lnTo>
                      <a:pt x="37" y="45"/>
                    </a:lnTo>
                    <a:lnTo>
                      <a:pt x="37" y="36"/>
                    </a:lnTo>
                    <a:lnTo>
                      <a:pt x="40" y="34"/>
                    </a:lnTo>
                    <a:lnTo>
                      <a:pt x="41" y="20"/>
                    </a:lnTo>
                    <a:lnTo>
                      <a:pt x="47" y="15"/>
                    </a:lnTo>
                    <a:lnTo>
                      <a:pt x="44" y="7"/>
                    </a:lnTo>
                    <a:lnTo>
                      <a:pt x="35" y="6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1" y="0"/>
                    </a:lnTo>
                    <a:lnTo>
                      <a:pt x="15" y="3"/>
                    </a:lnTo>
                    <a:lnTo>
                      <a:pt x="10" y="7"/>
                    </a:lnTo>
                    <a:lnTo>
                      <a:pt x="10" y="13"/>
                    </a:lnTo>
                    <a:lnTo>
                      <a:pt x="13" y="19"/>
                    </a:lnTo>
                    <a:lnTo>
                      <a:pt x="13" y="27"/>
                    </a:lnTo>
                    <a:lnTo>
                      <a:pt x="9" y="37"/>
                    </a:lnTo>
                    <a:lnTo>
                      <a:pt x="8" y="44"/>
                    </a:lnTo>
                    <a:lnTo>
                      <a:pt x="2" y="50"/>
                    </a:lnTo>
                    <a:lnTo>
                      <a:pt x="0" y="62"/>
                    </a:lnTo>
                    <a:lnTo>
                      <a:pt x="4" y="69"/>
                    </a:lnTo>
                    <a:lnTo>
                      <a:pt x="10" y="71"/>
                    </a:lnTo>
                    <a:lnTo>
                      <a:pt x="12" y="82"/>
                    </a:lnTo>
                    <a:lnTo>
                      <a:pt x="9" y="96"/>
                    </a:lnTo>
                    <a:lnTo>
                      <a:pt x="16" y="94"/>
                    </a:lnTo>
                    <a:lnTo>
                      <a:pt x="24" y="96"/>
                    </a:lnTo>
                    <a:lnTo>
                      <a:pt x="30" y="92"/>
                    </a:lnTo>
                    <a:lnTo>
                      <a:pt x="30" y="9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25">
                <a:extLst>
                  <a:ext uri="{FF2B5EF4-FFF2-40B4-BE49-F238E27FC236}">
                    <a16:creationId xmlns:a16="http://schemas.microsoft.com/office/drawing/2014/main" id="{73BC4C4C-4689-C9DC-A362-9BA522178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3108"/>
                <a:ext cx="133" cy="146"/>
              </a:xfrm>
              <a:custGeom>
                <a:avLst/>
                <a:gdLst>
                  <a:gd name="T0" fmla="*/ 66 w 133"/>
                  <a:gd name="T1" fmla="*/ 15 h 146"/>
                  <a:gd name="T2" fmla="*/ 66 w 133"/>
                  <a:gd name="T3" fmla="*/ 9 h 146"/>
                  <a:gd name="T4" fmla="*/ 50 w 133"/>
                  <a:gd name="T5" fmla="*/ 0 h 146"/>
                  <a:gd name="T6" fmla="*/ 36 w 133"/>
                  <a:gd name="T7" fmla="*/ 0 h 146"/>
                  <a:gd name="T8" fmla="*/ 10 w 133"/>
                  <a:gd name="T9" fmla="*/ 5 h 146"/>
                  <a:gd name="T10" fmla="*/ 3 w 133"/>
                  <a:gd name="T11" fmla="*/ 21 h 146"/>
                  <a:gd name="T12" fmla="*/ 4 w 133"/>
                  <a:gd name="T13" fmla="*/ 30 h 146"/>
                  <a:gd name="T14" fmla="*/ 0 w 133"/>
                  <a:gd name="T15" fmla="*/ 52 h 146"/>
                  <a:gd name="T16" fmla="*/ 31 w 133"/>
                  <a:gd name="T17" fmla="*/ 81 h 146"/>
                  <a:gd name="T18" fmla="*/ 44 w 133"/>
                  <a:gd name="T19" fmla="*/ 84 h 146"/>
                  <a:gd name="T20" fmla="*/ 64 w 133"/>
                  <a:gd name="T21" fmla="*/ 97 h 146"/>
                  <a:gd name="T22" fmla="*/ 81 w 133"/>
                  <a:gd name="T23" fmla="*/ 104 h 146"/>
                  <a:gd name="T24" fmla="*/ 84 w 133"/>
                  <a:gd name="T25" fmla="*/ 111 h 146"/>
                  <a:gd name="T26" fmla="*/ 72 w 133"/>
                  <a:gd name="T27" fmla="*/ 139 h 146"/>
                  <a:gd name="T28" fmla="*/ 88 w 133"/>
                  <a:gd name="T29" fmla="*/ 144 h 146"/>
                  <a:gd name="T30" fmla="*/ 106 w 133"/>
                  <a:gd name="T31" fmla="*/ 146 h 146"/>
                  <a:gd name="T32" fmla="*/ 117 w 133"/>
                  <a:gd name="T33" fmla="*/ 144 h 146"/>
                  <a:gd name="T34" fmla="*/ 129 w 133"/>
                  <a:gd name="T35" fmla="*/ 130 h 146"/>
                  <a:gd name="T36" fmla="*/ 130 w 133"/>
                  <a:gd name="T37" fmla="*/ 114 h 146"/>
                  <a:gd name="T38" fmla="*/ 132 w 133"/>
                  <a:gd name="T39" fmla="*/ 104 h 146"/>
                  <a:gd name="T40" fmla="*/ 133 w 133"/>
                  <a:gd name="T41" fmla="*/ 93 h 146"/>
                  <a:gd name="T42" fmla="*/ 132 w 133"/>
                  <a:gd name="T43" fmla="*/ 84 h 146"/>
                  <a:gd name="T44" fmla="*/ 126 w 133"/>
                  <a:gd name="T45" fmla="*/ 80 h 146"/>
                  <a:gd name="T46" fmla="*/ 120 w 133"/>
                  <a:gd name="T47" fmla="*/ 84 h 146"/>
                  <a:gd name="T48" fmla="*/ 115 w 133"/>
                  <a:gd name="T49" fmla="*/ 82 h 146"/>
                  <a:gd name="T50" fmla="*/ 113 w 133"/>
                  <a:gd name="T51" fmla="*/ 75 h 146"/>
                  <a:gd name="T52" fmla="*/ 110 w 133"/>
                  <a:gd name="T53" fmla="*/ 59 h 146"/>
                  <a:gd name="T54" fmla="*/ 106 w 133"/>
                  <a:gd name="T55" fmla="*/ 54 h 146"/>
                  <a:gd name="T56" fmla="*/ 95 w 133"/>
                  <a:gd name="T57" fmla="*/ 49 h 146"/>
                  <a:gd name="T58" fmla="*/ 89 w 133"/>
                  <a:gd name="T59" fmla="*/ 53 h 146"/>
                  <a:gd name="T60" fmla="*/ 73 w 133"/>
                  <a:gd name="T61" fmla="*/ 49 h 146"/>
                  <a:gd name="T62" fmla="*/ 71 w 133"/>
                  <a:gd name="T63" fmla="*/ 25 h 146"/>
                  <a:gd name="T64" fmla="*/ 66 w 133"/>
                  <a:gd name="T65" fmla="*/ 15 h 146"/>
                  <a:gd name="T66" fmla="*/ 66 w 133"/>
                  <a:gd name="T67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3" h="146">
                    <a:moveTo>
                      <a:pt x="66" y="15"/>
                    </a:moveTo>
                    <a:lnTo>
                      <a:pt x="66" y="9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0" y="5"/>
                    </a:lnTo>
                    <a:lnTo>
                      <a:pt x="3" y="21"/>
                    </a:lnTo>
                    <a:lnTo>
                      <a:pt x="4" y="30"/>
                    </a:lnTo>
                    <a:lnTo>
                      <a:pt x="0" y="52"/>
                    </a:lnTo>
                    <a:lnTo>
                      <a:pt x="31" y="81"/>
                    </a:lnTo>
                    <a:lnTo>
                      <a:pt x="44" y="84"/>
                    </a:lnTo>
                    <a:lnTo>
                      <a:pt x="64" y="97"/>
                    </a:lnTo>
                    <a:lnTo>
                      <a:pt x="81" y="104"/>
                    </a:lnTo>
                    <a:lnTo>
                      <a:pt x="84" y="111"/>
                    </a:lnTo>
                    <a:lnTo>
                      <a:pt x="72" y="139"/>
                    </a:lnTo>
                    <a:lnTo>
                      <a:pt x="88" y="144"/>
                    </a:lnTo>
                    <a:lnTo>
                      <a:pt x="106" y="146"/>
                    </a:lnTo>
                    <a:lnTo>
                      <a:pt x="117" y="144"/>
                    </a:lnTo>
                    <a:lnTo>
                      <a:pt x="129" y="130"/>
                    </a:lnTo>
                    <a:lnTo>
                      <a:pt x="130" y="114"/>
                    </a:lnTo>
                    <a:lnTo>
                      <a:pt x="132" y="104"/>
                    </a:lnTo>
                    <a:lnTo>
                      <a:pt x="133" y="93"/>
                    </a:lnTo>
                    <a:lnTo>
                      <a:pt x="132" y="84"/>
                    </a:lnTo>
                    <a:lnTo>
                      <a:pt x="126" y="80"/>
                    </a:lnTo>
                    <a:lnTo>
                      <a:pt x="120" y="84"/>
                    </a:lnTo>
                    <a:lnTo>
                      <a:pt x="115" y="82"/>
                    </a:lnTo>
                    <a:lnTo>
                      <a:pt x="113" y="75"/>
                    </a:lnTo>
                    <a:lnTo>
                      <a:pt x="110" y="59"/>
                    </a:lnTo>
                    <a:lnTo>
                      <a:pt x="106" y="54"/>
                    </a:lnTo>
                    <a:lnTo>
                      <a:pt x="95" y="49"/>
                    </a:lnTo>
                    <a:lnTo>
                      <a:pt x="89" y="53"/>
                    </a:lnTo>
                    <a:lnTo>
                      <a:pt x="73" y="49"/>
                    </a:lnTo>
                    <a:lnTo>
                      <a:pt x="71" y="25"/>
                    </a:lnTo>
                    <a:lnTo>
                      <a:pt x="66" y="15"/>
                    </a:lnTo>
                    <a:lnTo>
                      <a:pt x="66" y="1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26">
                <a:extLst>
                  <a:ext uri="{FF2B5EF4-FFF2-40B4-BE49-F238E27FC236}">
                    <a16:creationId xmlns:a16="http://schemas.microsoft.com/office/drawing/2014/main" id="{C8B3185E-5520-FD2E-063B-EA47CABAF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2186"/>
                <a:ext cx="8" cy="21"/>
              </a:xfrm>
              <a:custGeom>
                <a:avLst/>
                <a:gdLst>
                  <a:gd name="T0" fmla="*/ 8 w 8"/>
                  <a:gd name="T1" fmla="*/ 2 h 21"/>
                  <a:gd name="T2" fmla="*/ 2 w 8"/>
                  <a:gd name="T3" fmla="*/ 0 h 21"/>
                  <a:gd name="T4" fmla="*/ 0 w 8"/>
                  <a:gd name="T5" fmla="*/ 12 h 21"/>
                  <a:gd name="T6" fmla="*/ 4 w 8"/>
                  <a:gd name="T7" fmla="*/ 14 h 21"/>
                  <a:gd name="T8" fmla="*/ 1 w 8"/>
                  <a:gd name="T9" fmla="*/ 16 h 21"/>
                  <a:gd name="T10" fmla="*/ 0 w 8"/>
                  <a:gd name="T11" fmla="*/ 21 h 21"/>
                  <a:gd name="T12" fmla="*/ 7 w 8"/>
                  <a:gd name="T13" fmla="*/ 19 h 21"/>
                  <a:gd name="T14" fmla="*/ 8 w 8"/>
                  <a:gd name="T15" fmla="*/ 13 h 21"/>
                  <a:gd name="T16" fmla="*/ 8 w 8"/>
                  <a:gd name="T17" fmla="*/ 2 h 21"/>
                  <a:gd name="T18" fmla="*/ 8 w 8"/>
                  <a:gd name="T1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8" y="2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7" y="19"/>
                    </a:lnTo>
                    <a:lnTo>
                      <a:pt x="8" y="13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27">
                <a:extLst>
                  <a:ext uri="{FF2B5EF4-FFF2-40B4-BE49-F238E27FC236}">
                    <a16:creationId xmlns:a16="http://schemas.microsoft.com/office/drawing/2014/main" id="{B47521E5-0FB4-A24F-C495-1BF3B619D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" y="2300"/>
                <a:ext cx="13" cy="28"/>
              </a:xfrm>
              <a:custGeom>
                <a:avLst/>
                <a:gdLst>
                  <a:gd name="T0" fmla="*/ 11 w 13"/>
                  <a:gd name="T1" fmla="*/ 26 h 28"/>
                  <a:gd name="T2" fmla="*/ 13 w 13"/>
                  <a:gd name="T3" fmla="*/ 16 h 28"/>
                  <a:gd name="T4" fmla="*/ 12 w 13"/>
                  <a:gd name="T5" fmla="*/ 5 h 28"/>
                  <a:gd name="T6" fmla="*/ 7 w 13"/>
                  <a:gd name="T7" fmla="*/ 0 h 28"/>
                  <a:gd name="T8" fmla="*/ 3 w 13"/>
                  <a:gd name="T9" fmla="*/ 2 h 28"/>
                  <a:gd name="T10" fmla="*/ 0 w 13"/>
                  <a:gd name="T11" fmla="*/ 11 h 28"/>
                  <a:gd name="T12" fmla="*/ 2 w 13"/>
                  <a:gd name="T13" fmla="*/ 24 h 28"/>
                  <a:gd name="T14" fmla="*/ 7 w 13"/>
                  <a:gd name="T15" fmla="*/ 28 h 28"/>
                  <a:gd name="T16" fmla="*/ 11 w 13"/>
                  <a:gd name="T17" fmla="*/ 26 h 28"/>
                  <a:gd name="T18" fmla="*/ 11 w 13"/>
                  <a:gd name="T1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28">
                    <a:moveTo>
                      <a:pt x="11" y="26"/>
                    </a:moveTo>
                    <a:lnTo>
                      <a:pt x="13" y="16"/>
                    </a:lnTo>
                    <a:lnTo>
                      <a:pt x="12" y="5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11"/>
                    </a:lnTo>
                    <a:lnTo>
                      <a:pt x="2" y="24"/>
                    </a:lnTo>
                    <a:lnTo>
                      <a:pt x="7" y="28"/>
                    </a:lnTo>
                    <a:lnTo>
                      <a:pt x="11" y="26"/>
                    </a:lnTo>
                    <a:lnTo>
                      <a:pt x="11" y="2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28">
                <a:extLst>
                  <a:ext uri="{FF2B5EF4-FFF2-40B4-BE49-F238E27FC236}">
                    <a16:creationId xmlns:a16="http://schemas.microsoft.com/office/drawing/2014/main" id="{28B1E47F-3BE6-3D5D-0EB7-6CAA6861D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1909"/>
                <a:ext cx="134" cy="79"/>
              </a:xfrm>
              <a:custGeom>
                <a:avLst/>
                <a:gdLst>
                  <a:gd name="T0" fmla="*/ 84 w 134"/>
                  <a:gd name="T1" fmla="*/ 0 h 79"/>
                  <a:gd name="T2" fmla="*/ 78 w 134"/>
                  <a:gd name="T3" fmla="*/ 0 h 79"/>
                  <a:gd name="T4" fmla="*/ 75 w 134"/>
                  <a:gd name="T5" fmla="*/ 4 h 79"/>
                  <a:gd name="T6" fmla="*/ 66 w 134"/>
                  <a:gd name="T7" fmla="*/ 7 h 79"/>
                  <a:gd name="T8" fmla="*/ 61 w 134"/>
                  <a:gd name="T9" fmla="*/ 9 h 79"/>
                  <a:gd name="T10" fmla="*/ 54 w 134"/>
                  <a:gd name="T11" fmla="*/ 4 h 79"/>
                  <a:gd name="T12" fmla="*/ 45 w 134"/>
                  <a:gd name="T13" fmla="*/ 4 h 79"/>
                  <a:gd name="T14" fmla="*/ 36 w 134"/>
                  <a:gd name="T15" fmla="*/ 2 h 79"/>
                  <a:gd name="T16" fmla="*/ 31 w 134"/>
                  <a:gd name="T17" fmla="*/ 7 h 79"/>
                  <a:gd name="T18" fmla="*/ 23 w 134"/>
                  <a:gd name="T19" fmla="*/ 10 h 79"/>
                  <a:gd name="T20" fmla="*/ 17 w 134"/>
                  <a:gd name="T21" fmla="*/ 22 h 79"/>
                  <a:gd name="T22" fmla="*/ 10 w 134"/>
                  <a:gd name="T23" fmla="*/ 34 h 79"/>
                  <a:gd name="T24" fmla="*/ 0 w 134"/>
                  <a:gd name="T25" fmla="*/ 37 h 79"/>
                  <a:gd name="T26" fmla="*/ 7 w 134"/>
                  <a:gd name="T27" fmla="*/ 44 h 79"/>
                  <a:gd name="T28" fmla="*/ 10 w 134"/>
                  <a:gd name="T29" fmla="*/ 49 h 79"/>
                  <a:gd name="T30" fmla="*/ 19 w 134"/>
                  <a:gd name="T31" fmla="*/ 53 h 79"/>
                  <a:gd name="T32" fmla="*/ 21 w 134"/>
                  <a:gd name="T33" fmla="*/ 60 h 79"/>
                  <a:gd name="T34" fmla="*/ 29 w 134"/>
                  <a:gd name="T35" fmla="*/ 65 h 79"/>
                  <a:gd name="T36" fmla="*/ 33 w 134"/>
                  <a:gd name="T37" fmla="*/ 62 h 79"/>
                  <a:gd name="T38" fmla="*/ 38 w 134"/>
                  <a:gd name="T39" fmla="*/ 64 h 79"/>
                  <a:gd name="T40" fmla="*/ 34 w 134"/>
                  <a:gd name="T41" fmla="*/ 67 h 79"/>
                  <a:gd name="T42" fmla="*/ 37 w 134"/>
                  <a:gd name="T43" fmla="*/ 69 h 79"/>
                  <a:gd name="T44" fmla="*/ 42 w 134"/>
                  <a:gd name="T45" fmla="*/ 76 h 79"/>
                  <a:gd name="T46" fmla="*/ 47 w 134"/>
                  <a:gd name="T47" fmla="*/ 75 h 79"/>
                  <a:gd name="T48" fmla="*/ 59 w 134"/>
                  <a:gd name="T49" fmla="*/ 78 h 79"/>
                  <a:gd name="T50" fmla="*/ 80 w 134"/>
                  <a:gd name="T51" fmla="*/ 79 h 79"/>
                  <a:gd name="T52" fmla="*/ 86 w 134"/>
                  <a:gd name="T53" fmla="*/ 74 h 79"/>
                  <a:gd name="T54" fmla="*/ 102 w 134"/>
                  <a:gd name="T55" fmla="*/ 71 h 79"/>
                  <a:gd name="T56" fmla="*/ 113 w 134"/>
                  <a:gd name="T57" fmla="*/ 76 h 79"/>
                  <a:gd name="T58" fmla="*/ 121 w 134"/>
                  <a:gd name="T59" fmla="*/ 79 h 79"/>
                  <a:gd name="T60" fmla="*/ 123 w 134"/>
                  <a:gd name="T61" fmla="*/ 58 h 79"/>
                  <a:gd name="T62" fmla="*/ 127 w 134"/>
                  <a:gd name="T63" fmla="*/ 60 h 79"/>
                  <a:gd name="T64" fmla="*/ 134 w 134"/>
                  <a:gd name="T65" fmla="*/ 55 h 79"/>
                  <a:gd name="T66" fmla="*/ 133 w 134"/>
                  <a:gd name="T67" fmla="*/ 51 h 79"/>
                  <a:gd name="T68" fmla="*/ 126 w 134"/>
                  <a:gd name="T69" fmla="*/ 48 h 79"/>
                  <a:gd name="T70" fmla="*/ 120 w 134"/>
                  <a:gd name="T71" fmla="*/ 51 h 79"/>
                  <a:gd name="T72" fmla="*/ 113 w 134"/>
                  <a:gd name="T73" fmla="*/ 48 h 79"/>
                  <a:gd name="T74" fmla="*/ 110 w 134"/>
                  <a:gd name="T75" fmla="*/ 40 h 79"/>
                  <a:gd name="T76" fmla="*/ 110 w 134"/>
                  <a:gd name="T77" fmla="*/ 32 h 79"/>
                  <a:gd name="T78" fmla="*/ 108 w 134"/>
                  <a:gd name="T79" fmla="*/ 25 h 79"/>
                  <a:gd name="T80" fmla="*/ 99 w 134"/>
                  <a:gd name="T81" fmla="*/ 15 h 79"/>
                  <a:gd name="T82" fmla="*/ 94 w 134"/>
                  <a:gd name="T83" fmla="*/ 7 h 79"/>
                  <a:gd name="T84" fmla="*/ 89 w 134"/>
                  <a:gd name="T85" fmla="*/ 2 h 79"/>
                  <a:gd name="T86" fmla="*/ 84 w 134"/>
                  <a:gd name="T87" fmla="*/ 0 h 79"/>
                  <a:gd name="T88" fmla="*/ 84 w 134"/>
                  <a:gd name="T8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4" h="79">
                    <a:moveTo>
                      <a:pt x="84" y="0"/>
                    </a:moveTo>
                    <a:lnTo>
                      <a:pt x="78" y="0"/>
                    </a:lnTo>
                    <a:lnTo>
                      <a:pt x="75" y="4"/>
                    </a:lnTo>
                    <a:lnTo>
                      <a:pt x="66" y="7"/>
                    </a:lnTo>
                    <a:lnTo>
                      <a:pt x="61" y="9"/>
                    </a:lnTo>
                    <a:lnTo>
                      <a:pt x="54" y="4"/>
                    </a:lnTo>
                    <a:lnTo>
                      <a:pt x="45" y="4"/>
                    </a:lnTo>
                    <a:lnTo>
                      <a:pt x="36" y="2"/>
                    </a:lnTo>
                    <a:lnTo>
                      <a:pt x="31" y="7"/>
                    </a:lnTo>
                    <a:lnTo>
                      <a:pt x="23" y="10"/>
                    </a:lnTo>
                    <a:lnTo>
                      <a:pt x="17" y="22"/>
                    </a:lnTo>
                    <a:lnTo>
                      <a:pt x="10" y="34"/>
                    </a:lnTo>
                    <a:lnTo>
                      <a:pt x="0" y="37"/>
                    </a:lnTo>
                    <a:lnTo>
                      <a:pt x="7" y="44"/>
                    </a:lnTo>
                    <a:lnTo>
                      <a:pt x="10" y="49"/>
                    </a:lnTo>
                    <a:lnTo>
                      <a:pt x="19" y="53"/>
                    </a:lnTo>
                    <a:lnTo>
                      <a:pt x="21" y="60"/>
                    </a:lnTo>
                    <a:lnTo>
                      <a:pt x="29" y="65"/>
                    </a:lnTo>
                    <a:lnTo>
                      <a:pt x="33" y="62"/>
                    </a:lnTo>
                    <a:lnTo>
                      <a:pt x="38" y="64"/>
                    </a:lnTo>
                    <a:lnTo>
                      <a:pt x="34" y="67"/>
                    </a:lnTo>
                    <a:lnTo>
                      <a:pt x="37" y="69"/>
                    </a:lnTo>
                    <a:lnTo>
                      <a:pt x="42" y="76"/>
                    </a:lnTo>
                    <a:lnTo>
                      <a:pt x="47" y="75"/>
                    </a:lnTo>
                    <a:lnTo>
                      <a:pt x="59" y="78"/>
                    </a:lnTo>
                    <a:lnTo>
                      <a:pt x="80" y="79"/>
                    </a:lnTo>
                    <a:lnTo>
                      <a:pt x="86" y="74"/>
                    </a:lnTo>
                    <a:lnTo>
                      <a:pt x="102" y="71"/>
                    </a:lnTo>
                    <a:lnTo>
                      <a:pt x="113" y="76"/>
                    </a:lnTo>
                    <a:lnTo>
                      <a:pt x="121" y="79"/>
                    </a:lnTo>
                    <a:lnTo>
                      <a:pt x="123" y="58"/>
                    </a:lnTo>
                    <a:lnTo>
                      <a:pt x="127" y="60"/>
                    </a:lnTo>
                    <a:lnTo>
                      <a:pt x="134" y="55"/>
                    </a:lnTo>
                    <a:lnTo>
                      <a:pt x="133" y="51"/>
                    </a:lnTo>
                    <a:lnTo>
                      <a:pt x="126" y="48"/>
                    </a:lnTo>
                    <a:lnTo>
                      <a:pt x="120" y="51"/>
                    </a:lnTo>
                    <a:lnTo>
                      <a:pt x="113" y="48"/>
                    </a:lnTo>
                    <a:lnTo>
                      <a:pt x="110" y="40"/>
                    </a:lnTo>
                    <a:lnTo>
                      <a:pt x="110" y="32"/>
                    </a:lnTo>
                    <a:lnTo>
                      <a:pt x="108" y="25"/>
                    </a:lnTo>
                    <a:lnTo>
                      <a:pt x="99" y="15"/>
                    </a:lnTo>
                    <a:lnTo>
                      <a:pt x="94" y="7"/>
                    </a:lnTo>
                    <a:lnTo>
                      <a:pt x="89" y="2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29">
                <a:extLst>
                  <a:ext uri="{FF2B5EF4-FFF2-40B4-BE49-F238E27FC236}">
                    <a16:creationId xmlns:a16="http://schemas.microsoft.com/office/drawing/2014/main" id="{B7188BD1-B1B7-CF37-D8B8-B9D53C5D6D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3" y="1403"/>
                <a:ext cx="1941" cy="629"/>
              </a:xfrm>
              <a:custGeom>
                <a:avLst/>
                <a:gdLst>
                  <a:gd name="T0" fmla="*/ 716 w 1941"/>
                  <a:gd name="T1" fmla="*/ 30 h 629"/>
                  <a:gd name="T2" fmla="*/ 196 w 1941"/>
                  <a:gd name="T3" fmla="*/ 7 h 629"/>
                  <a:gd name="T4" fmla="*/ 748 w 1941"/>
                  <a:gd name="T5" fmla="*/ 22 h 629"/>
                  <a:gd name="T6" fmla="*/ 784 w 1941"/>
                  <a:gd name="T7" fmla="*/ 60 h 629"/>
                  <a:gd name="T8" fmla="*/ 674 w 1941"/>
                  <a:gd name="T9" fmla="*/ 95 h 629"/>
                  <a:gd name="T10" fmla="*/ 578 w 1941"/>
                  <a:gd name="T11" fmla="*/ 132 h 629"/>
                  <a:gd name="T12" fmla="*/ 598 w 1941"/>
                  <a:gd name="T13" fmla="*/ 176 h 629"/>
                  <a:gd name="T14" fmla="*/ 559 w 1941"/>
                  <a:gd name="T15" fmla="*/ 146 h 629"/>
                  <a:gd name="T16" fmla="*/ 501 w 1941"/>
                  <a:gd name="T17" fmla="*/ 153 h 629"/>
                  <a:gd name="T18" fmla="*/ 439 w 1941"/>
                  <a:gd name="T19" fmla="*/ 167 h 629"/>
                  <a:gd name="T20" fmla="*/ 300 w 1941"/>
                  <a:gd name="T21" fmla="*/ 189 h 629"/>
                  <a:gd name="T22" fmla="*/ 262 w 1941"/>
                  <a:gd name="T23" fmla="*/ 201 h 629"/>
                  <a:gd name="T24" fmla="*/ 187 w 1941"/>
                  <a:gd name="T25" fmla="*/ 246 h 629"/>
                  <a:gd name="T26" fmla="*/ 218 w 1941"/>
                  <a:gd name="T27" fmla="*/ 190 h 629"/>
                  <a:gd name="T28" fmla="*/ 88 w 1941"/>
                  <a:gd name="T29" fmla="*/ 186 h 629"/>
                  <a:gd name="T30" fmla="*/ 91 w 1941"/>
                  <a:gd name="T31" fmla="*/ 299 h 629"/>
                  <a:gd name="T32" fmla="*/ 106 w 1941"/>
                  <a:gd name="T33" fmla="*/ 371 h 629"/>
                  <a:gd name="T34" fmla="*/ 171 w 1941"/>
                  <a:gd name="T35" fmla="*/ 414 h 629"/>
                  <a:gd name="T36" fmla="*/ 180 w 1941"/>
                  <a:gd name="T37" fmla="*/ 437 h 629"/>
                  <a:gd name="T38" fmla="*/ 259 w 1941"/>
                  <a:gd name="T39" fmla="*/ 477 h 629"/>
                  <a:gd name="T40" fmla="*/ 284 w 1941"/>
                  <a:gd name="T41" fmla="*/ 523 h 629"/>
                  <a:gd name="T42" fmla="*/ 322 w 1941"/>
                  <a:gd name="T43" fmla="*/ 590 h 629"/>
                  <a:gd name="T44" fmla="*/ 429 w 1941"/>
                  <a:gd name="T45" fmla="*/ 629 h 629"/>
                  <a:gd name="T46" fmla="*/ 418 w 1941"/>
                  <a:gd name="T47" fmla="*/ 535 h 629"/>
                  <a:gd name="T48" fmla="*/ 425 w 1941"/>
                  <a:gd name="T49" fmla="*/ 447 h 629"/>
                  <a:gd name="T50" fmla="*/ 547 w 1941"/>
                  <a:gd name="T51" fmla="*/ 442 h 629"/>
                  <a:gd name="T52" fmla="*/ 669 w 1941"/>
                  <a:gd name="T53" fmla="*/ 387 h 629"/>
                  <a:gd name="T54" fmla="*/ 829 w 1941"/>
                  <a:gd name="T55" fmla="*/ 452 h 629"/>
                  <a:gd name="T56" fmla="*/ 957 w 1941"/>
                  <a:gd name="T57" fmla="*/ 485 h 629"/>
                  <a:gd name="T58" fmla="*/ 1069 w 1941"/>
                  <a:gd name="T59" fmla="*/ 441 h 629"/>
                  <a:gd name="T60" fmla="*/ 1228 w 1941"/>
                  <a:gd name="T61" fmla="*/ 488 h 629"/>
                  <a:gd name="T62" fmla="*/ 1367 w 1941"/>
                  <a:gd name="T63" fmla="*/ 473 h 629"/>
                  <a:gd name="T64" fmla="*/ 1424 w 1941"/>
                  <a:gd name="T65" fmla="*/ 428 h 629"/>
                  <a:gd name="T66" fmla="*/ 1602 w 1941"/>
                  <a:gd name="T67" fmla="*/ 502 h 629"/>
                  <a:gd name="T68" fmla="*/ 1609 w 1941"/>
                  <a:gd name="T69" fmla="*/ 607 h 629"/>
                  <a:gd name="T70" fmla="*/ 1659 w 1941"/>
                  <a:gd name="T71" fmla="*/ 590 h 629"/>
                  <a:gd name="T72" fmla="*/ 1590 w 1941"/>
                  <a:gd name="T73" fmla="*/ 404 h 629"/>
                  <a:gd name="T74" fmla="*/ 1628 w 1941"/>
                  <a:gd name="T75" fmla="*/ 313 h 629"/>
                  <a:gd name="T76" fmla="*/ 1742 w 1941"/>
                  <a:gd name="T77" fmla="*/ 268 h 629"/>
                  <a:gd name="T78" fmla="*/ 1819 w 1941"/>
                  <a:gd name="T79" fmla="*/ 422 h 629"/>
                  <a:gd name="T80" fmla="*/ 1861 w 1941"/>
                  <a:gd name="T81" fmla="*/ 371 h 629"/>
                  <a:gd name="T82" fmla="*/ 1882 w 1941"/>
                  <a:gd name="T83" fmla="*/ 310 h 629"/>
                  <a:gd name="T84" fmla="*/ 1891 w 1941"/>
                  <a:gd name="T85" fmla="*/ 243 h 629"/>
                  <a:gd name="T86" fmla="*/ 1669 w 1941"/>
                  <a:gd name="T87" fmla="*/ 157 h 629"/>
                  <a:gd name="T88" fmla="*/ 1519 w 1941"/>
                  <a:gd name="T89" fmla="*/ 139 h 629"/>
                  <a:gd name="T90" fmla="*/ 1242 w 1941"/>
                  <a:gd name="T91" fmla="*/ 128 h 629"/>
                  <a:gd name="T92" fmla="*/ 1069 w 1941"/>
                  <a:gd name="T93" fmla="*/ 97 h 629"/>
                  <a:gd name="T94" fmla="*/ 912 w 1941"/>
                  <a:gd name="T95" fmla="*/ 91 h 629"/>
                  <a:gd name="T96" fmla="*/ 839 w 1941"/>
                  <a:gd name="T97" fmla="*/ 53 h 629"/>
                  <a:gd name="T98" fmla="*/ 441 w 1941"/>
                  <a:gd name="T99" fmla="*/ 53 h 629"/>
                  <a:gd name="T100" fmla="*/ 318 w 1941"/>
                  <a:gd name="T101" fmla="*/ 119 h 629"/>
                  <a:gd name="T102" fmla="*/ 1185 w 1941"/>
                  <a:gd name="T103" fmla="*/ 64 h 629"/>
                  <a:gd name="T104" fmla="*/ 1283 w 1941"/>
                  <a:gd name="T105" fmla="*/ 77 h 629"/>
                  <a:gd name="T106" fmla="*/ 1258 w 1941"/>
                  <a:gd name="T107" fmla="*/ 103 h 629"/>
                  <a:gd name="T108" fmla="*/ 39 w 1941"/>
                  <a:gd name="T109" fmla="*/ 393 h 629"/>
                  <a:gd name="T110" fmla="*/ 1637 w 1941"/>
                  <a:gd name="T111" fmla="*/ 413 h 629"/>
                  <a:gd name="T112" fmla="*/ 1718 w 1941"/>
                  <a:gd name="T113" fmla="*/ 531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1" h="629">
                    <a:moveTo>
                      <a:pt x="735" y="28"/>
                    </a:moveTo>
                    <a:lnTo>
                      <a:pt x="723" y="16"/>
                    </a:lnTo>
                    <a:lnTo>
                      <a:pt x="685" y="5"/>
                    </a:lnTo>
                    <a:lnTo>
                      <a:pt x="658" y="0"/>
                    </a:lnTo>
                    <a:lnTo>
                      <a:pt x="641" y="2"/>
                    </a:lnTo>
                    <a:lnTo>
                      <a:pt x="626" y="10"/>
                    </a:lnTo>
                    <a:lnTo>
                      <a:pt x="642" y="12"/>
                    </a:lnTo>
                    <a:lnTo>
                      <a:pt x="661" y="21"/>
                    </a:lnTo>
                    <a:lnTo>
                      <a:pt x="683" y="26"/>
                    </a:lnTo>
                    <a:lnTo>
                      <a:pt x="716" y="30"/>
                    </a:lnTo>
                    <a:lnTo>
                      <a:pt x="735" y="28"/>
                    </a:lnTo>
                    <a:close/>
                    <a:moveTo>
                      <a:pt x="235" y="7"/>
                    </a:moveTo>
                    <a:lnTo>
                      <a:pt x="238" y="6"/>
                    </a:lnTo>
                    <a:lnTo>
                      <a:pt x="222" y="3"/>
                    </a:lnTo>
                    <a:lnTo>
                      <a:pt x="214" y="5"/>
                    </a:lnTo>
                    <a:lnTo>
                      <a:pt x="211" y="8"/>
                    </a:lnTo>
                    <a:lnTo>
                      <a:pt x="206" y="5"/>
                    </a:lnTo>
                    <a:lnTo>
                      <a:pt x="192" y="5"/>
                    </a:lnTo>
                    <a:lnTo>
                      <a:pt x="174" y="7"/>
                    </a:lnTo>
                    <a:lnTo>
                      <a:pt x="196" y="7"/>
                    </a:lnTo>
                    <a:lnTo>
                      <a:pt x="193" y="11"/>
                    </a:lnTo>
                    <a:lnTo>
                      <a:pt x="205" y="14"/>
                    </a:lnTo>
                    <a:lnTo>
                      <a:pt x="215" y="12"/>
                    </a:lnTo>
                    <a:lnTo>
                      <a:pt x="215" y="10"/>
                    </a:lnTo>
                    <a:lnTo>
                      <a:pt x="224" y="9"/>
                    </a:lnTo>
                    <a:lnTo>
                      <a:pt x="235" y="7"/>
                    </a:lnTo>
                    <a:close/>
                    <a:moveTo>
                      <a:pt x="796" y="35"/>
                    </a:moveTo>
                    <a:lnTo>
                      <a:pt x="792" y="30"/>
                    </a:lnTo>
                    <a:lnTo>
                      <a:pt x="757" y="23"/>
                    </a:lnTo>
                    <a:lnTo>
                      <a:pt x="748" y="22"/>
                    </a:lnTo>
                    <a:lnTo>
                      <a:pt x="743" y="23"/>
                    </a:lnTo>
                    <a:lnTo>
                      <a:pt x="746" y="40"/>
                    </a:lnTo>
                    <a:lnTo>
                      <a:pt x="796" y="35"/>
                    </a:lnTo>
                    <a:close/>
                    <a:moveTo>
                      <a:pt x="839" y="53"/>
                    </a:moveTo>
                    <a:lnTo>
                      <a:pt x="813" y="51"/>
                    </a:lnTo>
                    <a:lnTo>
                      <a:pt x="823" y="47"/>
                    </a:lnTo>
                    <a:lnTo>
                      <a:pt x="799" y="43"/>
                    </a:lnTo>
                    <a:lnTo>
                      <a:pt x="783" y="49"/>
                    </a:lnTo>
                    <a:lnTo>
                      <a:pt x="780" y="54"/>
                    </a:lnTo>
                    <a:lnTo>
                      <a:pt x="784" y="60"/>
                    </a:lnTo>
                    <a:lnTo>
                      <a:pt x="765" y="60"/>
                    </a:lnTo>
                    <a:lnTo>
                      <a:pt x="750" y="67"/>
                    </a:lnTo>
                    <a:lnTo>
                      <a:pt x="738" y="64"/>
                    </a:lnTo>
                    <a:lnTo>
                      <a:pt x="712" y="65"/>
                    </a:lnTo>
                    <a:lnTo>
                      <a:pt x="713" y="69"/>
                    </a:lnTo>
                    <a:lnTo>
                      <a:pt x="687" y="71"/>
                    </a:lnTo>
                    <a:lnTo>
                      <a:pt x="673" y="78"/>
                    </a:lnTo>
                    <a:lnTo>
                      <a:pt x="662" y="78"/>
                    </a:lnTo>
                    <a:lnTo>
                      <a:pt x="658" y="88"/>
                    </a:lnTo>
                    <a:lnTo>
                      <a:pt x="674" y="95"/>
                    </a:lnTo>
                    <a:lnTo>
                      <a:pt x="652" y="97"/>
                    </a:lnTo>
                    <a:lnTo>
                      <a:pt x="625" y="96"/>
                    </a:lnTo>
                    <a:lnTo>
                      <a:pt x="609" y="99"/>
                    </a:lnTo>
                    <a:lnTo>
                      <a:pt x="623" y="114"/>
                    </a:lnTo>
                    <a:lnTo>
                      <a:pt x="642" y="126"/>
                    </a:lnTo>
                    <a:lnTo>
                      <a:pt x="615" y="118"/>
                    </a:lnTo>
                    <a:lnTo>
                      <a:pt x="593" y="118"/>
                    </a:lnTo>
                    <a:lnTo>
                      <a:pt x="578" y="124"/>
                    </a:lnTo>
                    <a:lnTo>
                      <a:pt x="591" y="135"/>
                    </a:lnTo>
                    <a:lnTo>
                      <a:pt x="578" y="132"/>
                    </a:lnTo>
                    <a:lnTo>
                      <a:pt x="571" y="118"/>
                    </a:lnTo>
                    <a:lnTo>
                      <a:pt x="560" y="110"/>
                    </a:lnTo>
                    <a:lnTo>
                      <a:pt x="555" y="110"/>
                    </a:lnTo>
                    <a:lnTo>
                      <a:pt x="565" y="121"/>
                    </a:lnTo>
                    <a:lnTo>
                      <a:pt x="552" y="130"/>
                    </a:lnTo>
                    <a:lnTo>
                      <a:pt x="575" y="142"/>
                    </a:lnTo>
                    <a:lnTo>
                      <a:pt x="576" y="158"/>
                    </a:lnTo>
                    <a:lnTo>
                      <a:pt x="584" y="165"/>
                    </a:lnTo>
                    <a:lnTo>
                      <a:pt x="597" y="167"/>
                    </a:lnTo>
                    <a:lnTo>
                      <a:pt x="598" y="176"/>
                    </a:lnTo>
                    <a:lnTo>
                      <a:pt x="611" y="186"/>
                    </a:lnTo>
                    <a:lnTo>
                      <a:pt x="605" y="193"/>
                    </a:lnTo>
                    <a:lnTo>
                      <a:pt x="606" y="200"/>
                    </a:lnTo>
                    <a:lnTo>
                      <a:pt x="596" y="204"/>
                    </a:lnTo>
                    <a:lnTo>
                      <a:pt x="595" y="209"/>
                    </a:lnTo>
                    <a:lnTo>
                      <a:pt x="580" y="207"/>
                    </a:lnTo>
                    <a:lnTo>
                      <a:pt x="590" y="186"/>
                    </a:lnTo>
                    <a:lnTo>
                      <a:pt x="588" y="176"/>
                    </a:lnTo>
                    <a:lnTo>
                      <a:pt x="569" y="166"/>
                    </a:lnTo>
                    <a:lnTo>
                      <a:pt x="559" y="146"/>
                    </a:lnTo>
                    <a:lnTo>
                      <a:pt x="548" y="135"/>
                    </a:lnTo>
                    <a:lnTo>
                      <a:pt x="539" y="131"/>
                    </a:lnTo>
                    <a:lnTo>
                      <a:pt x="541" y="119"/>
                    </a:lnTo>
                    <a:lnTo>
                      <a:pt x="533" y="111"/>
                    </a:lnTo>
                    <a:lnTo>
                      <a:pt x="501" y="107"/>
                    </a:lnTo>
                    <a:lnTo>
                      <a:pt x="495" y="110"/>
                    </a:lnTo>
                    <a:lnTo>
                      <a:pt x="497" y="123"/>
                    </a:lnTo>
                    <a:lnTo>
                      <a:pt x="485" y="137"/>
                    </a:lnTo>
                    <a:lnTo>
                      <a:pt x="488" y="141"/>
                    </a:lnTo>
                    <a:lnTo>
                      <a:pt x="501" y="153"/>
                    </a:lnTo>
                    <a:lnTo>
                      <a:pt x="502" y="160"/>
                    </a:lnTo>
                    <a:lnTo>
                      <a:pt x="516" y="161"/>
                    </a:lnTo>
                    <a:lnTo>
                      <a:pt x="518" y="165"/>
                    </a:lnTo>
                    <a:lnTo>
                      <a:pt x="534" y="172"/>
                    </a:lnTo>
                    <a:lnTo>
                      <a:pt x="532" y="180"/>
                    </a:lnTo>
                    <a:lnTo>
                      <a:pt x="480" y="163"/>
                    </a:lnTo>
                    <a:lnTo>
                      <a:pt x="462" y="158"/>
                    </a:lnTo>
                    <a:lnTo>
                      <a:pt x="426" y="154"/>
                    </a:lnTo>
                    <a:lnTo>
                      <a:pt x="422" y="159"/>
                    </a:lnTo>
                    <a:lnTo>
                      <a:pt x="439" y="167"/>
                    </a:lnTo>
                    <a:lnTo>
                      <a:pt x="432" y="177"/>
                    </a:lnTo>
                    <a:lnTo>
                      <a:pt x="413" y="169"/>
                    </a:lnTo>
                    <a:lnTo>
                      <a:pt x="399" y="174"/>
                    </a:lnTo>
                    <a:lnTo>
                      <a:pt x="378" y="175"/>
                    </a:lnTo>
                    <a:lnTo>
                      <a:pt x="372" y="180"/>
                    </a:lnTo>
                    <a:lnTo>
                      <a:pt x="357" y="179"/>
                    </a:lnTo>
                    <a:lnTo>
                      <a:pt x="364" y="169"/>
                    </a:lnTo>
                    <a:lnTo>
                      <a:pt x="355" y="169"/>
                    </a:lnTo>
                    <a:lnTo>
                      <a:pt x="321" y="181"/>
                    </a:lnTo>
                    <a:lnTo>
                      <a:pt x="300" y="189"/>
                    </a:lnTo>
                    <a:lnTo>
                      <a:pt x="301" y="199"/>
                    </a:lnTo>
                    <a:lnTo>
                      <a:pt x="284" y="202"/>
                    </a:lnTo>
                    <a:lnTo>
                      <a:pt x="273" y="197"/>
                    </a:lnTo>
                    <a:lnTo>
                      <a:pt x="270" y="188"/>
                    </a:lnTo>
                    <a:lnTo>
                      <a:pt x="284" y="186"/>
                    </a:lnTo>
                    <a:lnTo>
                      <a:pt x="273" y="178"/>
                    </a:lnTo>
                    <a:lnTo>
                      <a:pt x="239" y="173"/>
                    </a:lnTo>
                    <a:lnTo>
                      <a:pt x="252" y="183"/>
                    </a:lnTo>
                    <a:lnTo>
                      <a:pt x="249" y="191"/>
                    </a:lnTo>
                    <a:lnTo>
                      <a:pt x="262" y="201"/>
                    </a:lnTo>
                    <a:lnTo>
                      <a:pt x="259" y="211"/>
                    </a:lnTo>
                    <a:lnTo>
                      <a:pt x="246" y="206"/>
                    </a:lnTo>
                    <a:lnTo>
                      <a:pt x="235" y="205"/>
                    </a:lnTo>
                    <a:lnTo>
                      <a:pt x="213" y="220"/>
                    </a:lnTo>
                    <a:lnTo>
                      <a:pt x="225" y="232"/>
                    </a:lnTo>
                    <a:lnTo>
                      <a:pt x="215" y="236"/>
                    </a:lnTo>
                    <a:lnTo>
                      <a:pt x="184" y="226"/>
                    </a:lnTo>
                    <a:lnTo>
                      <a:pt x="178" y="232"/>
                    </a:lnTo>
                    <a:lnTo>
                      <a:pt x="187" y="239"/>
                    </a:lnTo>
                    <a:lnTo>
                      <a:pt x="187" y="246"/>
                    </a:lnTo>
                    <a:lnTo>
                      <a:pt x="177" y="242"/>
                    </a:lnTo>
                    <a:lnTo>
                      <a:pt x="160" y="237"/>
                    </a:lnTo>
                    <a:lnTo>
                      <a:pt x="155" y="221"/>
                    </a:lnTo>
                    <a:lnTo>
                      <a:pt x="152" y="213"/>
                    </a:lnTo>
                    <a:lnTo>
                      <a:pt x="130" y="202"/>
                    </a:lnTo>
                    <a:lnTo>
                      <a:pt x="138" y="201"/>
                    </a:lnTo>
                    <a:lnTo>
                      <a:pt x="194" y="212"/>
                    </a:lnTo>
                    <a:lnTo>
                      <a:pt x="212" y="208"/>
                    </a:lnTo>
                    <a:lnTo>
                      <a:pt x="222" y="200"/>
                    </a:lnTo>
                    <a:lnTo>
                      <a:pt x="218" y="190"/>
                    </a:lnTo>
                    <a:lnTo>
                      <a:pt x="207" y="183"/>
                    </a:lnTo>
                    <a:lnTo>
                      <a:pt x="157" y="166"/>
                    </a:lnTo>
                    <a:lnTo>
                      <a:pt x="125" y="162"/>
                    </a:lnTo>
                    <a:lnTo>
                      <a:pt x="104" y="153"/>
                    </a:lnTo>
                    <a:lnTo>
                      <a:pt x="94" y="158"/>
                    </a:lnTo>
                    <a:lnTo>
                      <a:pt x="94" y="158"/>
                    </a:lnTo>
                    <a:lnTo>
                      <a:pt x="76" y="165"/>
                    </a:lnTo>
                    <a:lnTo>
                      <a:pt x="67" y="166"/>
                    </a:lnTo>
                    <a:lnTo>
                      <a:pt x="68" y="176"/>
                    </a:lnTo>
                    <a:lnTo>
                      <a:pt x="88" y="186"/>
                    </a:lnTo>
                    <a:lnTo>
                      <a:pt x="80" y="198"/>
                    </a:lnTo>
                    <a:lnTo>
                      <a:pt x="98" y="216"/>
                    </a:lnTo>
                    <a:lnTo>
                      <a:pt x="94" y="229"/>
                    </a:lnTo>
                    <a:lnTo>
                      <a:pt x="107" y="240"/>
                    </a:lnTo>
                    <a:lnTo>
                      <a:pt x="105" y="251"/>
                    </a:lnTo>
                    <a:lnTo>
                      <a:pt x="125" y="262"/>
                    </a:lnTo>
                    <a:lnTo>
                      <a:pt x="122" y="269"/>
                    </a:lnTo>
                    <a:lnTo>
                      <a:pt x="113" y="279"/>
                    </a:lnTo>
                    <a:lnTo>
                      <a:pt x="91" y="299"/>
                    </a:lnTo>
                    <a:lnTo>
                      <a:pt x="91" y="299"/>
                    </a:lnTo>
                    <a:lnTo>
                      <a:pt x="106" y="307"/>
                    </a:lnTo>
                    <a:lnTo>
                      <a:pt x="94" y="316"/>
                    </a:lnTo>
                    <a:lnTo>
                      <a:pt x="94" y="316"/>
                    </a:lnTo>
                    <a:lnTo>
                      <a:pt x="96" y="319"/>
                    </a:lnTo>
                    <a:lnTo>
                      <a:pt x="89" y="329"/>
                    </a:lnTo>
                    <a:lnTo>
                      <a:pt x="96" y="344"/>
                    </a:lnTo>
                    <a:lnTo>
                      <a:pt x="91" y="349"/>
                    </a:lnTo>
                    <a:lnTo>
                      <a:pt x="98" y="353"/>
                    </a:lnTo>
                    <a:lnTo>
                      <a:pt x="101" y="361"/>
                    </a:lnTo>
                    <a:lnTo>
                      <a:pt x="106" y="371"/>
                    </a:lnTo>
                    <a:lnTo>
                      <a:pt x="121" y="376"/>
                    </a:lnTo>
                    <a:lnTo>
                      <a:pt x="124" y="379"/>
                    </a:lnTo>
                    <a:lnTo>
                      <a:pt x="130" y="377"/>
                    </a:lnTo>
                    <a:lnTo>
                      <a:pt x="144" y="381"/>
                    </a:lnTo>
                    <a:lnTo>
                      <a:pt x="147" y="390"/>
                    </a:lnTo>
                    <a:lnTo>
                      <a:pt x="145" y="394"/>
                    </a:lnTo>
                    <a:lnTo>
                      <a:pt x="155" y="405"/>
                    </a:lnTo>
                    <a:lnTo>
                      <a:pt x="162" y="408"/>
                    </a:lnTo>
                    <a:lnTo>
                      <a:pt x="161" y="411"/>
                    </a:lnTo>
                    <a:lnTo>
                      <a:pt x="171" y="414"/>
                    </a:lnTo>
                    <a:lnTo>
                      <a:pt x="176" y="418"/>
                    </a:lnTo>
                    <a:lnTo>
                      <a:pt x="171" y="422"/>
                    </a:lnTo>
                    <a:lnTo>
                      <a:pt x="160" y="422"/>
                    </a:lnTo>
                    <a:lnTo>
                      <a:pt x="158" y="423"/>
                    </a:lnTo>
                    <a:lnTo>
                      <a:pt x="162" y="429"/>
                    </a:lnTo>
                    <a:lnTo>
                      <a:pt x="168" y="440"/>
                    </a:lnTo>
                    <a:lnTo>
                      <a:pt x="168" y="440"/>
                    </a:lnTo>
                    <a:lnTo>
                      <a:pt x="173" y="440"/>
                    </a:lnTo>
                    <a:lnTo>
                      <a:pt x="176" y="436"/>
                    </a:lnTo>
                    <a:lnTo>
                      <a:pt x="180" y="437"/>
                    </a:lnTo>
                    <a:lnTo>
                      <a:pt x="193" y="436"/>
                    </a:lnTo>
                    <a:lnTo>
                      <a:pt x="204" y="445"/>
                    </a:lnTo>
                    <a:lnTo>
                      <a:pt x="201" y="449"/>
                    </a:lnTo>
                    <a:lnTo>
                      <a:pt x="203" y="454"/>
                    </a:lnTo>
                    <a:lnTo>
                      <a:pt x="214" y="455"/>
                    </a:lnTo>
                    <a:lnTo>
                      <a:pt x="220" y="462"/>
                    </a:lnTo>
                    <a:lnTo>
                      <a:pt x="221" y="466"/>
                    </a:lnTo>
                    <a:lnTo>
                      <a:pt x="239" y="472"/>
                    </a:lnTo>
                    <a:lnTo>
                      <a:pt x="249" y="469"/>
                    </a:lnTo>
                    <a:lnTo>
                      <a:pt x="259" y="477"/>
                    </a:lnTo>
                    <a:lnTo>
                      <a:pt x="267" y="477"/>
                    </a:lnTo>
                    <a:lnTo>
                      <a:pt x="289" y="483"/>
                    </a:lnTo>
                    <a:lnTo>
                      <a:pt x="290" y="487"/>
                    </a:lnTo>
                    <a:lnTo>
                      <a:pt x="286" y="496"/>
                    </a:lnTo>
                    <a:lnTo>
                      <a:pt x="291" y="506"/>
                    </a:lnTo>
                    <a:lnTo>
                      <a:pt x="290" y="512"/>
                    </a:lnTo>
                    <a:lnTo>
                      <a:pt x="277" y="513"/>
                    </a:lnTo>
                    <a:lnTo>
                      <a:pt x="271" y="518"/>
                    </a:lnTo>
                    <a:lnTo>
                      <a:pt x="272" y="526"/>
                    </a:lnTo>
                    <a:lnTo>
                      <a:pt x="284" y="523"/>
                    </a:lnTo>
                    <a:lnTo>
                      <a:pt x="285" y="527"/>
                    </a:lnTo>
                    <a:lnTo>
                      <a:pt x="266" y="534"/>
                    </a:lnTo>
                    <a:lnTo>
                      <a:pt x="275" y="541"/>
                    </a:lnTo>
                    <a:lnTo>
                      <a:pt x="266" y="555"/>
                    </a:lnTo>
                    <a:lnTo>
                      <a:pt x="257" y="558"/>
                    </a:lnTo>
                    <a:lnTo>
                      <a:pt x="271" y="568"/>
                    </a:lnTo>
                    <a:lnTo>
                      <a:pt x="288" y="575"/>
                    </a:lnTo>
                    <a:lnTo>
                      <a:pt x="308" y="589"/>
                    </a:lnTo>
                    <a:lnTo>
                      <a:pt x="310" y="587"/>
                    </a:lnTo>
                    <a:lnTo>
                      <a:pt x="322" y="590"/>
                    </a:lnTo>
                    <a:lnTo>
                      <a:pt x="344" y="593"/>
                    </a:lnTo>
                    <a:lnTo>
                      <a:pt x="365" y="601"/>
                    </a:lnTo>
                    <a:lnTo>
                      <a:pt x="368" y="605"/>
                    </a:lnTo>
                    <a:lnTo>
                      <a:pt x="376" y="602"/>
                    </a:lnTo>
                    <a:lnTo>
                      <a:pt x="390" y="605"/>
                    </a:lnTo>
                    <a:lnTo>
                      <a:pt x="397" y="612"/>
                    </a:lnTo>
                    <a:lnTo>
                      <a:pt x="406" y="616"/>
                    </a:lnTo>
                    <a:lnTo>
                      <a:pt x="411" y="617"/>
                    </a:lnTo>
                    <a:lnTo>
                      <a:pt x="422" y="627"/>
                    </a:lnTo>
                    <a:lnTo>
                      <a:pt x="429" y="629"/>
                    </a:lnTo>
                    <a:lnTo>
                      <a:pt x="431" y="624"/>
                    </a:lnTo>
                    <a:lnTo>
                      <a:pt x="438" y="617"/>
                    </a:lnTo>
                    <a:lnTo>
                      <a:pt x="438" y="617"/>
                    </a:lnTo>
                    <a:lnTo>
                      <a:pt x="418" y="597"/>
                    </a:lnTo>
                    <a:lnTo>
                      <a:pt x="416" y="585"/>
                    </a:lnTo>
                    <a:lnTo>
                      <a:pt x="400" y="569"/>
                    </a:lnTo>
                    <a:lnTo>
                      <a:pt x="410" y="552"/>
                    </a:lnTo>
                    <a:lnTo>
                      <a:pt x="422" y="548"/>
                    </a:lnTo>
                    <a:lnTo>
                      <a:pt x="427" y="538"/>
                    </a:lnTo>
                    <a:lnTo>
                      <a:pt x="418" y="535"/>
                    </a:lnTo>
                    <a:lnTo>
                      <a:pt x="418" y="527"/>
                    </a:lnTo>
                    <a:lnTo>
                      <a:pt x="406" y="515"/>
                    </a:lnTo>
                    <a:lnTo>
                      <a:pt x="396" y="515"/>
                    </a:lnTo>
                    <a:lnTo>
                      <a:pt x="381" y="503"/>
                    </a:lnTo>
                    <a:lnTo>
                      <a:pt x="386" y="490"/>
                    </a:lnTo>
                    <a:lnTo>
                      <a:pt x="381" y="487"/>
                    </a:lnTo>
                    <a:lnTo>
                      <a:pt x="387" y="468"/>
                    </a:lnTo>
                    <a:lnTo>
                      <a:pt x="404" y="478"/>
                    </a:lnTo>
                    <a:lnTo>
                      <a:pt x="402" y="465"/>
                    </a:lnTo>
                    <a:lnTo>
                      <a:pt x="425" y="447"/>
                    </a:lnTo>
                    <a:lnTo>
                      <a:pt x="446" y="446"/>
                    </a:lnTo>
                    <a:lnTo>
                      <a:pt x="479" y="458"/>
                    </a:lnTo>
                    <a:lnTo>
                      <a:pt x="497" y="465"/>
                    </a:lnTo>
                    <a:lnTo>
                      <a:pt x="509" y="458"/>
                    </a:lnTo>
                    <a:lnTo>
                      <a:pt x="531" y="457"/>
                    </a:lnTo>
                    <a:lnTo>
                      <a:pt x="551" y="466"/>
                    </a:lnTo>
                    <a:lnTo>
                      <a:pt x="553" y="461"/>
                    </a:lnTo>
                    <a:lnTo>
                      <a:pt x="573" y="462"/>
                    </a:lnTo>
                    <a:lnTo>
                      <a:pt x="574" y="454"/>
                    </a:lnTo>
                    <a:lnTo>
                      <a:pt x="547" y="442"/>
                    </a:lnTo>
                    <a:lnTo>
                      <a:pt x="557" y="434"/>
                    </a:lnTo>
                    <a:lnTo>
                      <a:pt x="553" y="429"/>
                    </a:lnTo>
                    <a:lnTo>
                      <a:pt x="564" y="425"/>
                    </a:lnTo>
                    <a:lnTo>
                      <a:pt x="550" y="413"/>
                    </a:lnTo>
                    <a:lnTo>
                      <a:pt x="554" y="407"/>
                    </a:lnTo>
                    <a:lnTo>
                      <a:pt x="601" y="401"/>
                    </a:lnTo>
                    <a:lnTo>
                      <a:pt x="606" y="397"/>
                    </a:lnTo>
                    <a:lnTo>
                      <a:pt x="636" y="391"/>
                    </a:lnTo>
                    <a:lnTo>
                      <a:pt x="644" y="384"/>
                    </a:lnTo>
                    <a:lnTo>
                      <a:pt x="669" y="387"/>
                    </a:lnTo>
                    <a:lnTo>
                      <a:pt x="681" y="405"/>
                    </a:lnTo>
                    <a:lnTo>
                      <a:pt x="694" y="401"/>
                    </a:lnTo>
                    <a:lnTo>
                      <a:pt x="713" y="407"/>
                    </a:lnTo>
                    <a:lnTo>
                      <a:pt x="716" y="416"/>
                    </a:lnTo>
                    <a:lnTo>
                      <a:pt x="729" y="415"/>
                    </a:lnTo>
                    <a:lnTo>
                      <a:pt x="754" y="399"/>
                    </a:lnTo>
                    <a:lnTo>
                      <a:pt x="752" y="404"/>
                    </a:lnTo>
                    <a:lnTo>
                      <a:pt x="775" y="418"/>
                    </a:lnTo>
                    <a:lnTo>
                      <a:pt x="826" y="461"/>
                    </a:lnTo>
                    <a:lnTo>
                      <a:pt x="829" y="452"/>
                    </a:lnTo>
                    <a:lnTo>
                      <a:pt x="852" y="462"/>
                    </a:lnTo>
                    <a:lnTo>
                      <a:pt x="869" y="457"/>
                    </a:lnTo>
                    <a:lnTo>
                      <a:pt x="879" y="460"/>
                    </a:lnTo>
                    <a:lnTo>
                      <a:pt x="890" y="471"/>
                    </a:lnTo>
                    <a:lnTo>
                      <a:pt x="901" y="473"/>
                    </a:lnTo>
                    <a:lnTo>
                      <a:pt x="910" y="481"/>
                    </a:lnTo>
                    <a:lnTo>
                      <a:pt x="927" y="478"/>
                    </a:lnTo>
                    <a:lnTo>
                      <a:pt x="939" y="489"/>
                    </a:lnTo>
                    <a:lnTo>
                      <a:pt x="944" y="487"/>
                    </a:lnTo>
                    <a:lnTo>
                      <a:pt x="957" y="485"/>
                    </a:lnTo>
                    <a:lnTo>
                      <a:pt x="975" y="470"/>
                    </a:lnTo>
                    <a:lnTo>
                      <a:pt x="992" y="462"/>
                    </a:lnTo>
                    <a:lnTo>
                      <a:pt x="1007" y="467"/>
                    </a:lnTo>
                    <a:lnTo>
                      <a:pt x="1021" y="467"/>
                    </a:lnTo>
                    <a:lnTo>
                      <a:pt x="1034" y="476"/>
                    </a:lnTo>
                    <a:lnTo>
                      <a:pt x="1048" y="476"/>
                    </a:lnTo>
                    <a:lnTo>
                      <a:pt x="1070" y="480"/>
                    </a:lnTo>
                    <a:lnTo>
                      <a:pt x="1077" y="469"/>
                    </a:lnTo>
                    <a:lnTo>
                      <a:pt x="1066" y="458"/>
                    </a:lnTo>
                    <a:lnTo>
                      <a:pt x="1069" y="441"/>
                    </a:lnTo>
                    <a:lnTo>
                      <a:pt x="1088" y="448"/>
                    </a:lnTo>
                    <a:lnTo>
                      <a:pt x="1102" y="450"/>
                    </a:lnTo>
                    <a:lnTo>
                      <a:pt x="1121" y="454"/>
                    </a:lnTo>
                    <a:lnTo>
                      <a:pt x="1131" y="466"/>
                    </a:lnTo>
                    <a:lnTo>
                      <a:pt x="1154" y="474"/>
                    </a:lnTo>
                    <a:lnTo>
                      <a:pt x="1165" y="471"/>
                    </a:lnTo>
                    <a:lnTo>
                      <a:pt x="1181" y="469"/>
                    </a:lnTo>
                    <a:lnTo>
                      <a:pt x="1196" y="471"/>
                    </a:lnTo>
                    <a:lnTo>
                      <a:pt x="1214" y="479"/>
                    </a:lnTo>
                    <a:lnTo>
                      <a:pt x="1228" y="488"/>
                    </a:lnTo>
                    <a:lnTo>
                      <a:pt x="1241" y="488"/>
                    </a:lnTo>
                    <a:lnTo>
                      <a:pt x="1260" y="491"/>
                    </a:lnTo>
                    <a:lnTo>
                      <a:pt x="1270" y="486"/>
                    </a:lnTo>
                    <a:lnTo>
                      <a:pt x="1286" y="483"/>
                    </a:lnTo>
                    <a:lnTo>
                      <a:pt x="1298" y="471"/>
                    </a:lnTo>
                    <a:lnTo>
                      <a:pt x="1308" y="473"/>
                    </a:lnTo>
                    <a:lnTo>
                      <a:pt x="1318" y="479"/>
                    </a:lnTo>
                    <a:lnTo>
                      <a:pt x="1334" y="478"/>
                    </a:lnTo>
                    <a:lnTo>
                      <a:pt x="1354" y="484"/>
                    </a:lnTo>
                    <a:lnTo>
                      <a:pt x="1367" y="473"/>
                    </a:lnTo>
                    <a:lnTo>
                      <a:pt x="1361" y="466"/>
                    </a:lnTo>
                    <a:lnTo>
                      <a:pt x="1361" y="448"/>
                    </a:lnTo>
                    <a:lnTo>
                      <a:pt x="1365" y="442"/>
                    </a:lnTo>
                    <a:lnTo>
                      <a:pt x="1358" y="433"/>
                    </a:lnTo>
                    <a:lnTo>
                      <a:pt x="1347" y="429"/>
                    </a:lnTo>
                    <a:lnTo>
                      <a:pt x="1352" y="420"/>
                    </a:lnTo>
                    <a:lnTo>
                      <a:pt x="1366" y="417"/>
                    </a:lnTo>
                    <a:lnTo>
                      <a:pt x="1384" y="416"/>
                    </a:lnTo>
                    <a:lnTo>
                      <a:pt x="1407" y="422"/>
                    </a:lnTo>
                    <a:lnTo>
                      <a:pt x="1424" y="428"/>
                    </a:lnTo>
                    <a:lnTo>
                      <a:pt x="1445" y="445"/>
                    </a:lnTo>
                    <a:lnTo>
                      <a:pt x="1456" y="452"/>
                    </a:lnTo>
                    <a:lnTo>
                      <a:pt x="1468" y="463"/>
                    </a:lnTo>
                    <a:lnTo>
                      <a:pt x="1486" y="480"/>
                    </a:lnTo>
                    <a:lnTo>
                      <a:pt x="1513" y="485"/>
                    </a:lnTo>
                    <a:lnTo>
                      <a:pt x="1538" y="498"/>
                    </a:lnTo>
                    <a:lnTo>
                      <a:pt x="1555" y="514"/>
                    </a:lnTo>
                    <a:lnTo>
                      <a:pt x="1576" y="514"/>
                    </a:lnTo>
                    <a:lnTo>
                      <a:pt x="1583" y="507"/>
                    </a:lnTo>
                    <a:lnTo>
                      <a:pt x="1602" y="502"/>
                    </a:lnTo>
                    <a:lnTo>
                      <a:pt x="1606" y="517"/>
                    </a:lnTo>
                    <a:lnTo>
                      <a:pt x="1605" y="524"/>
                    </a:lnTo>
                    <a:lnTo>
                      <a:pt x="1613" y="543"/>
                    </a:lnTo>
                    <a:lnTo>
                      <a:pt x="1614" y="560"/>
                    </a:lnTo>
                    <a:lnTo>
                      <a:pt x="1595" y="557"/>
                    </a:lnTo>
                    <a:lnTo>
                      <a:pt x="1587" y="563"/>
                    </a:lnTo>
                    <a:lnTo>
                      <a:pt x="1600" y="578"/>
                    </a:lnTo>
                    <a:lnTo>
                      <a:pt x="1611" y="598"/>
                    </a:lnTo>
                    <a:lnTo>
                      <a:pt x="1604" y="599"/>
                    </a:lnTo>
                    <a:lnTo>
                      <a:pt x="1609" y="607"/>
                    </a:lnTo>
                    <a:lnTo>
                      <a:pt x="1609" y="607"/>
                    </a:lnTo>
                    <a:lnTo>
                      <a:pt x="1613" y="610"/>
                    </a:lnTo>
                    <a:lnTo>
                      <a:pt x="1613" y="610"/>
                    </a:lnTo>
                    <a:lnTo>
                      <a:pt x="1613" y="610"/>
                    </a:lnTo>
                    <a:lnTo>
                      <a:pt x="1613" y="610"/>
                    </a:lnTo>
                    <a:lnTo>
                      <a:pt x="1612" y="605"/>
                    </a:lnTo>
                    <a:lnTo>
                      <a:pt x="1623" y="592"/>
                    </a:lnTo>
                    <a:lnTo>
                      <a:pt x="1637" y="601"/>
                    </a:lnTo>
                    <a:lnTo>
                      <a:pt x="1647" y="600"/>
                    </a:lnTo>
                    <a:lnTo>
                      <a:pt x="1659" y="590"/>
                    </a:lnTo>
                    <a:lnTo>
                      <a:pt x="1662" y="580"/>
                    </a:lnTo>
                    <a:lnTo>
                      <a:pt x="1667" y="560"/>
                    </a:lnTo>
                    <a:lnTo>
                      <a:pt x="1673" y="540"/>
                    </a:lnTo>
                    <a:lnTo>
                      <a:pt x="1669" y="528"/>
                    </a:lnTo>
                    <a:lnTo>
                      <a:pt x="1672" y="503"/>
                    </a:lnTo>
                    <a:lnTo>
                      <a:pt x="1658" y="475"/>
                    </a:lnTo>
                    <a:lnTo>
                      <a:pt x="1642" y="455"/>
                    </a:lnTo>
                    <a:lnTo>
                      <a:pt x="1638" y="437"/>
                    </a:lnTo>
                    <a:lnTo>
                      <a:pt x="1626" y="423"/>
                    </a:lnTo>
                    <a:lnTo>
                      <a:pt x="1590" y="404"/>
                    </a:lnTo>
                    <a:lnTo>
                      <a:pt x="1574" y="403"/>
                    </a:lnTo>
                    <a:lnTo>
                      <a:pt x="1573" y="411"/>
                    </a:lnTo>
                    <a:lnTo>
                      <a:pt x="1557" y="408"/>
                    </a:lnTo>
                    <a:lnTo>
                      <a:pt x="1541" y="397"/>
                    </a:lnTo>
                    <a:lnTo>
                      <a:pt x="1519" y="395"/>
                    </a:lnTo>
                    <a:lnTo>
                      <a:pt x="1533" y="356"/>
                    </a:lnTo>
                    <a:lnTo>
                      <a:pt x="1542" y="324"/>
                    </a:lnTo>
                    <a:lnTo>
                      <a:pt x="1579" y="318"/>
                    </a:lnTo>
                    <a:lnTo>
                      <a:pt x="1621" y="321"/>
                    </a:lnTo>
                    <a:lnTo>
                      <a:pt x="1628" y="313"/>
                    </a:lnTo>
                    <a:lnTo>
                      <a:pt x="1649" y="315"/>
                    </a:lnTo>
                    <a:lnTo>
                      <a:pt x="1662" y="328"/>
                    </a:lnTo>
                    <a:lnTo>
                      <a:pt x="1679" y="326"/>
                    </a:lnTo>
                    <a:lnTo>
                      <a:pt x="1703" y="322"/>
                    </a:lnTo>
                    <a:lnTo>
                      <a:pt x="1681" y="312"/>
                    </a:lnTo>
                    <a:lnTo>
                      <a:pt x="1681" y="285"/>
                    </a:lnTo>
                    <a:lnTo>
                      <a:pt x="1707" y="279"/>
                    </a:lnTo>
                    <a:lnTo>
                      <a:pt x="1741" y="299"/>
                    </a:lnTo>
                    <a:lnTo>
                      <a:pt x="1751" y="281"/>
                    </a:lnTo>
                    <a:lnTo>
                      <a:pt x="1742" y="268"/>
                    </a:lnTo>
                    <a:lnTo>
                      <a:pt x="1755" y="267"/>
                    </a:lnTo>
                    <a:lnTo>
                      <a:pt x="1773" y="289"/>
                    </a:lnTo>
                    <a:lnTo>
                      <a:pt x="1767" y="302"/>
                    </a:lnTo>
                    <a:lnTo>
                      <a:pt x="1764" y="319"/>
                    </a:lnTo>
                    <a:lnTo>
                      <a:pt x="1765" y="340"/>
                    </a:lnTo>
                    <a:lnTo>
                      <a:pt x="1749" y="343"/>
                    </a:lnTo>
                    <a:lnTo>
                      <a:pt x="1757" y="351"/>
                    </a:lnTo>
                    <a:lnTo>
                      <a:pt x="1757" y="361"/>
                    </a:lnTo>
                    <a:lnTo>
                      <a:pt x="1775" y="384"/>
                    </a:lnTo>
                    <a:lnTo>
                      <a:pt x="1819" y="422"/>
                    </a:lnTo>
                    <a:lnTo>
                      <a:pt x="1849" y="446"/>
                    </a:lnTo>
                    <a:lnTo>
                      <a:pt x="1865" y="458"/>
                    </a:lnTo>
                    <a:lnTo>
                      <a:pt x="1869" y="443"/>
                    </a:lnTo>
                    <a:lnTo>
                      <a:pt x="1856" y="425"/>
                    </a:lnTo>
                    <a:lnTo>
                      <a:pt x="1872" y="421"/>
                    </a:lnTo>
                    <a:lnTo>
                      <a:pt x="1858" y="401"/>
                    </a:lnTo>
                    <a:lnTo>
                      <a:pt x="1872" y="393"/>
                    </a:lnTo>
                    <a:lnTo>
                      <a:pt x="1858" y="385"/>
                    </a:lnTo>
                    <a:lnTo>
                      <a:pt x="1849" y="371"/>
                    </a:lnTo>
                    <a:lnTo>
                      <a:pt x="1861" y="371"/>
                    </a:lnTo>
                    <a:lnTo>
                      <a:pt x="1835" y="347"/>
                    </a:lnTo>
                    <a:lnTo>
                      <a:pt x="1816" y="343"/>
                    </a:lnTo>
                    <a:lnTo>
                      <a:pt x="1808" y="336"/>
                    </a:lnTo>
                    <a:lnTo>
                      <a:pt x="1805" y="321"/>
                    </a:lnTo>
                    <a:lnTo>
                      <a:pt x="1796" y="310"/>
                    </a:lnTo>
                    <a:lnTo>
                      <a:pt x="1816" y="312"/>
                    </a:lnTo>
                    <a:lnTo>
                      <a:pt x="1820" y="305"/>
                    </a:lnTo>
                    <a:lnTo>
                      <a:pt x="1833" y="311"/>
                    </a:lnTo>
                    <a:lnTo>
                      <a:pt x="1850" y="299"/>
                    </a:lnTo>
                    <a:lnTo>
                      <a:pt x="1882" y="310"/>
                    </a:lnTo>
                    <a:lnTo>
                      <a:pt x="1877" y="302"/>
                    </a:lnTo>
                    <a:lnTo>
                      <a:pt x="1883" y="292"/>
                    </a:lnTo>
                    <a:lnTo>
                      <a:pt x="1887" y="281"/>
                    </a:lnTo>
                    <a:lnTo>
                      <a:pt x="1896" y="279"/>
                    </a:lnTo>
                    <a:lnTo>
                      <a:pt x="1914" y="267"/>
                    </a:lnTo>
                    <a:lnTo>
                      <a:pt x="1941" y="271"/>
                    </a:lnTo>
                    <a:lnTo>
                      <a:pt x="1939" y="267"/>
                    </a:lnTo>
                    <a:lnTo>
                      <a:pt x="1928" y="260"/>
                    </a:lnTo>
                    <a:lnTo>
                      <a:pt x="1917" y="255"/>
                    </a:lnTo>
                    <a:lnTo>
                      <a:pt x="1891" y="243"/>
                    </a:lnTo>
                    <a:lnTo>
                      <a:pt x="1868" y="234"/>
                    </a:lnTo>
                    <a:lnTo>
                      <a:pt x="1886" y="235"/>
                    </a:lnTo>
                    <a:lnTo>
                      <a:pt x="1891" y="228"/>
                    </a:lnTo>
                    <a:lnTo>
                      <a:pt x="1891" y="228"/>
                    </a:lnTo>
                    <a:lnTo>
                      <a:pt x="1799" y="167"/>
                    </a:lnTo>
                    <a:lnTo>
                      <a:pt x="1772" y="160"/>
                    </a:lnTo>
                    <a:lnTo>
                      <a:pt x="1729" y="153"/>
                    </a:lnTo>
                    <a:lnTo>
                      <a:pt x="1707" y="154"/>
                    </a:lnTo>
                    <a:lnTo>
                      <a:pt x="1664" y="151"/>
                    </a:lnTo>
                    <a:lnTo>
                      <a:pt x="1669" y="157"/>
                    </a:lnTo>
                    <a:lnTo>
                      <a:pt x="1693" y="166"/>
                    </a:lnTo>
                    <a:lnTo>
                      <a:pt x="1686" y="172"/>
                    </a:lnTo>
                    <a:lnTo>
                      <a:pt x="1647" y="158"/>
                    </a:lnTo>
                    <a:lnTo>
                      <a:pt x="1627" y="160"/>
                    </a:lnTo>
                    <a:lnTo>
                      <a:pt x="1602" y="156"/>
                    </a:lnTo>
                    <a:lnTo>
                      <a:pt x="1582" y="157"/>
                    </a:lnTo>
                    <a:lnTo>
                      <a:pt x="1571" y="160"/>
                    </a:lnTo>
                    <a:lnTo>
                      <a:pt x="1551" y="155"/>
                    </a:lnTo>
                    <a:lnTo>
                      <a:pt x="1537" y="145"/>
                    </a:lnTo>
                    <a:lnTo>
                      <a:pt x="1519" y="139"/>
                    </a:lnTo>
                    <a:lnTo>
                      <a:pt x="1493" y="137"/>
                    </a:lnTo>
                    <a:lnTo>
                      <a:pt x="1451" y="139"/>
                    </a:lnTo>
                    <a:lnTo>
                      <a:pt x="1407" y="128"/>
                    </a:lnTo>
                    <a:lnTo>
                      <a:pt x="1385" y="120"/>
                    </a:lnTo>
                    <a:lnTo>
                      <a:pt x="1272" y="110"/>
                    </a:lnTo>
                    <a:lnTo>
                      <a:pt x="1267" y="116"/>
                    </a:lnTo>
                    <a:lnTo>
                      <a:pt x="1293" y="130"/>
                    </a:lnTo>
                    <a:lnTo>
                      <a:pt x="1272" y="128"/>
                    </a:lnTo>
                    <a:lnTo>
                      <a:pt x="1269" y="132"/>
                    </a:lnTo>
                    <a:lnTo>
                      <a:pt x="1242" y="128"/>
                    </a:lnTo>
                    <a:lnTo>
                      <a:pt x="1228" y="131"/>
                    </a:lnTo>
                    <a:lnTo>
                      <a:pt x="1202" y="125"/>
                    </a:lnTo>
                    <a:lnTo>
                      <a:pt x="1210" y="140"/>
                    </a:lnTo>
                    <a:lnTo>
                      <a:pt x="1185" y="134"/>
                    </a:lnTo>
                    <a:lnTo>
                      <a:pt x="1157" y="123"/>
                    </a:lnTo>
                    <a:lnTo>
                      <a:pt x="1156" y="116"/>
                    </a:lnTo>
                    <a:lnTo>
                      <a:pt x="1139" y="107"/>
                    </a:lnTo>
                    <a:lnTo>
                      <a:pt x="1112" y="100"/>
                    </a:lnTo>
                    <a:lnTo>
                      <a:pt x="1095" y="100"/>
                    </a:lnTo>
                    <a:lnTo>
                      <a:pt x="1069" y="97"/>
                    </a:lnTo>
                    <a:lnTo>
                      <a:pt x="1082" y="109"/>
                    </a:lnTo>
                    <a:lnTo>
                      <a:pt x="1034" y="106"/>
                    </a:lnTo>
                    <a:lnTo>
                      <a:pt x="1023" y="100"/>
                    </a:lnTo>
                    <a:lnTo>
                      <a:pt x="986" y="97"/>
                    </a:lnTo>
                    <a:lnTo>
                      <a:pt x="971" y="100"/>
                    </a:lnTo>
                    <a:lnTo>
                      <a:pt x="971" y="103"/>
                    </a:lnTo>
                    <a:lnTo>
                      <a:pt x="954" y="94"/>
                    </a:lnTo>
                    <a:lnTo>
                      <a:pt x="948" y="97"/>
                    </a:lnTo>
                    <a:lnTo>
                      <a:pt x="927" y="93"/>
                    </a:lnTo>
                    <a:lnTo>
                      <a:pt x="912" y="91"/>
                    </a:lnTo>
                    <a:lnTo>
                      <a:pt x="915" y="87"/>
                    </a:lnTo>
                    <a:lnTo>
                      <a:pt x="934" y="79"/>
                    </a:lnTo>
                    <a:lnTo>
                      <a:pt x="940" y="75"/>
                    </a:lnTo>
                    <a:lnTo>
                      <a:pt x="933" y="68"/>
                    </a:lnTo>
                    <a:lnTo>
                      <a:pt x="918" y="63"/>
                    </a:lnTo>
                    <a:lnTo>
                      <a:pt x="886" y="56"/>
                    </a:lnTo>
                    <a:lnTo>
                      <a:pt x="855" y="56"/>
                    </a:lnTo>
                    <a:lnTo>
                      <a:pt x="851" y="60"/>
                    </a:lnTo>
                    <a:lnTo>
                      <a:pt x="839" y="53"/>
                    </a:lnTo>
                    <a:lnTo>
                      <a:pt x="839" y="53"/>
                    </a:lnTo>
                    <a:close/>
                    <a:moveTo>
                      <a:pt x="385" y="141"/>
                    </a:moveTo>
                    <a:lnTo>
                      <a:pt x="357" y="129"/>
                    </a:lnTo>
                    <a:lnTo>
                      <a:pt x="348" y="117"/>
                    </a:lnTo>
                    <a:lnTo>
                      <a:pt x="358" y="103"/>
                    </a:lnTo>
                    <a:lnTo>
                      <a:pt x="366" y="89"/>
                    </a:lnTo>
                    <a:lnTo>
                      <a:pt x="390" y="77"/>
                    </a:lnTo>
                    <a:lnTo>
                      <a:pt x="417" y="70"/>
                    </a:lnTo>
                    <a:lnTo>
                      <a:pt x="449" y="63"/>
                    </a:lnTo>
                    <a:lnTo>
                      <a:pt x="453" y="58"/>
                    </a:lnTo>
                    <a:lnTo>
                      <a:pt x="441" y="53"/>
                    </a:lnTo>
                    <a:lnTo>
                      <a:pt x="422" y="55"/>
                    </a:lnTo>
                    <a:lnTo>
                      <a:pt x="408" y="60"/>
                    </a:lnTo>
                    <a:lnTo>
                      <a:pt x="376" y="63"/>
                    </a:lnTo>
                    <a:lnTo>
                      <a:pt x="348" y="71"/>
                    </a:lnTo>
                    <a:lnTo>
                      <a:pt x="329" y="79"/>
                    </a:lnTo>
                    <a:lnTo>
                      <a:pt x="336" y="85"/>
                    </a:lnTo>
                    <a:lnTo>
                      <a:pt x="317" y="97"/>
                    </a:lnTo>
                    <a:lnTo>
                      <a:pt x="328" y="99"/>
                    </a:lnTo>
                    <a:lnTo>
                      <a:pt x="313" y="111"/>
                    </a:lnTo>
                    <a:lnTo>
                      <a:pt x="318" y="119"/>
                    </a:lnTo>
                    <a:lnTo>
                      <a:pt x="308" y="122"/>
                    </a:lnTo>
                    <a:lnTo>
                      <a:pt x="313" y="130"/>
                    </a:lnTo>
                    <a:lnTo>
                      <a:pt x="335" y="134"/>
                    </a:lnTo>
                    <a:lnTo>
                      <a:pt x="341" y="140"/>
                    </a:lnTo>
                    <a:lnTo>
                      <a:pt x="379" y="142"/>
                    </a:lnTo>
                    <a:lnTo>
                      <a:pt x="385" y="141"/>
                    </a:lnTo>
                    <a:lnTo>
                      <a:pt x="385" y="141"/>
                    </a:lnTo>
                    <a:close/>
                    <a:moveTo>
                      <a:pt x="1263" y="72"/>
                    </a:moveTo>
                    <a:lnTo>
                      <a:pt x="1214" y="65"/>
                    </a:lnTo>
                    <a:lnTo>
                      <a:pt x="1185" y="64"/>
                    </a:lnTo>
                    <a:lnTo>
                      <a:pt x="1175" y="67"/>
                    </a:lnTo>
                    <a:lnTo>
                      <a:pt x="1185" y="77"/>
                    </a:lnTo>
                    <a:lnTo>
                      <a:pt x="1220" y="85"/>
                    </a:lnTo>
                    <a:lnTo>
                      <a:pt x="1232" y="82"/>
                    </a:lnTo>
                    <a:lnTo>
                      <a:pt x="1272" y="82"/>
                    </a:lnTo>
                    <a:lnTo>
                      <a:pt x="1263" y="72"/>
                    </a:lnTo>
                    <a:close/>
                    <a:moveTo>
                      <a:pt x="1334" y="79"/>
                    </a:moveTo>
                    <a:lnTo>
                      <a:pt x="1301" y="75"/>
                    </a:lnTo>
                    <a:lnTo>
                      <a:pt x="1279" y="73"/>
                    </a:lnTo>
                    <a:lnTo>
                      <a:pt x="1283" y="77"/>
                    </a:lnTo>
                    <a:lnTo>
                      <a:pt x="1312" y="83"/>
                    </a:lnTo>
                    <a:lnTo>
                      <a:pt x="1331" y="84"/>
                    </a:lnTo>
                    <a:lnTo>
                      <a:pt x="1334" y="79"/>
                    </a:lnTo>
                    <a:lnTo>
                      <a:pt x="1334" y="79"/>
                    </a:lnTo>
                    <a:close/>
                    <a:moveTo>
                      <a:pt x="1299" y="105"/>
                    </a:moveTo>
                    <a:lnTo>
                      <a:pt x="1292" y="101"/>
                    </a:lnTo>
                    <a:lnTo>
                      <a:pt x="1269" y="96"/>
                    </a:lnTo>
                    <a:lnTo>
                      <a:pt x="1258" y="97"/>
                    </a:lnTo>
                    <a:lnTo>
                      <a:pt x="1255" y="103"/>
                    </a:lnTo>
                    <a:lnTo>
                      <a:pt x="1258" y="103"/>
                    </a:lnTo>
                    <a:lnTo>
                      <a:pt x="1283" y="105"/>
                    </a:lnTo>
                    <a:lnTo>
                      <a:pt x="1299" y="105"/>
                    </a:lnTo>
                    <a:close/>
                    <a:moveTo>
                      <a:pt x="1754" y="139"/>
                    </a:moveTo>
                    <a:lnTo>
                      <a:pt x="1737" y="130"/>
                    </a:lnTo>
                    <a:lnTo>
                      <a:pt x="1733" y="135"/>
                    </a:lnTo>
                    <a:lnTo>
                      <a:pt x="1743" y="140"/>
                    </a:lnTo>
                    <a:lnTo>
                      <a:pt x="1754" y="139"/>
                    </a:lnTo>
                    <a:close/>
                    <a:moveTo>
                      <a:pt x="41" y="402"/>
                    </a:moveTo>
                    <a:lnTo>
                      <a:pt x="39" y="398"/>
                    </a:lnTo>
                    <a:lnTo>
                      <a:pt x="39" y="393"/>
                    </a:lnTo>
                    <a:lnTo>
                      <a:pt x="34" y="390"/>
                    </a:lnTo>
                    <a:lnTo>
                      <a:pt x="20" y="387"/>
                    </a:lnTo>
                    <a:lnTo>
                      <a:pt x="1" y="393"/>
                    </a:lnTo>
                    <a:lnTo>
                      <a:pt x="0" y="400"/>
                    </a:lnTo>
                    <a:lnTo>
                      <a:pt x="16" y="402"/>
                    </a:lnTo>
                    <a:lnTo>
                      <a:pt x="41" y="402"/>
                    </a:lnTo>
                    <a:close/>
                    <a:moveTo>
                      <a:pt x="1691" y="463"/>
                    </a:moveTo>
                    <a:lnTo>
                      <a:pt x="1670" y="445"/>
                    </a:lnTo>
                    <a:lnTo>
                      <a:pt x="1656" y="429"/>
                    </a:lnTo>
                    <a:lnTo>
                      <a:pt x="1637" y="413"/>
                    </a:lnTo>
                    <a:lnTo>
                      <a:pt x="1623" y="401"/>
                    </a:lnTo>
                    <a:lnTo>
                      <a:pt x="1620" y="404"/>
                    </a:lnTo>
                    <a:lnTo>
                      <a:pt x="1632" y="411"/>
                    </a:lnTo>
                    <a:lnTo>
                      <a:pt x="1627" y="419"/>
                    </a:lnTo>
                    <a:lnTo>
                      <a:pt x="1646" y="443"/>
                    </a:lnTo>
                    <a:lnTo>
                      <a:pt x="1667" y="459"/>
                    </a:lnTo>
                    <a:lnTo>
                      <a:pt x="1686" y="483"/>
                    </a:lnTo>
                    <a:lnTo>
                      <a:pt x="1692" y="495"/>
                    </a:lnTo>
                    <a:lnTo>
                      <a:pt x="1707" y="514"/>
                    </a:lnTo>
                    <a:lnTo>
                      <a:pt x="1718" y="531"/>
                    </a:lnTo>
                    <a:lnTo>
                      <a:pt x="1731" y="545"/>
                    </a:lnTo>
                    <a:lnTo>
                      <a:pt x="1730" y="532"/>
                    </a:lnTo>
                    <a:lnTo>
                      <a:pt x="1749" y="543"/>
                    </a:lnTo>
                    <a:lnTo>
                      <a:pt x="1740" y="531"/>
                    </a:lnTo>
                    <a:lnTo>
                      <a:pt x="1714" y="513"/>
                    </a:lnTo>
                    <a:lnTo>
                      <a:pt x="1704" y="487"/>
                    </a:lnTo>
                    <a:lnTo>
                      <a:pt x="1728" y="493"/>
                    </a:lnTo>
                    <a:lnTo>
                      <a:pt x="1691" y="463"/>
                    </a:lnTo>
                    <a:lnTo>
                      <a:pt x="1691" y="46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30">
                <a:extLst>
                  <a:ext uri="{FF2B5EF4-FFF2-40B4-BE49-F238E27FC236}">
                    <a16:creationId xmlns:a16="http://schemas.microsoft.com/office/drawing/2014/main" id="{85831A11-5948-FE8A-F91D-B2E1A2719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785"/>
                <a:ext cx="28" cy="31"/>
              </a:xfrm>
              <a:custGeom>
                <a:avLst/>
                <a:gdLst>
                  <a:gd name="T0" fmla="*/ 21 w 28"/>
                  <a:gd name="T1" fmla="*/ 0 h 31"/>
                  <a:gd name="T2" fmla="*/ 12 w 28"/>
                  <a:gd name="T3" fmla="*/ 5 h 31"/>
                  <a:gd name="T4" fmla="*/ 9 w 28"/>
                  <a:gd name="T5" fmla="*/ 3 h 31"/>
                  <a:gd name="T6" fmla="*/ 4 w 28"/>
                  <a:gd name="T7" fmla="*/ 8 h 31"/>
                  <a:gd name="T8" fmla="*/ 3 w 28"/>
                  <a:gd name="T9" fmla="*/ 19 h 31"/>
                  <a:gd name="T10" fmla="*/ 1 w 28"/>
                  <a:gd name="T11" fmla="*/ 20 h 31"/>
                  <a:gd name="T12" fmla="*/ 0 w 28"/>
                  <a:gd name="T13" fmla="*/ 30 h 31"/>
                  <a:gd name="T14" fmla="*/ 9 w 28"/>
                  <a:gd name="T15" fmla="*/ 31 h 31"/>
                  <a:gd name="T16" fmla="*/ 14 w 28"/>
                  <a:gd name="T17" fmla="*/ 21 h 31"/>
                  <a:gd name="T18" fmla="*/ 23 w 28"/>
                  <a:gd name="T19" fmla="*/ 22 h 31"/>
                  <a:gd name="T20" fmla="*/ 23 w 28"/>
                  <a:gd name="T21" fmla="*/ 22 h 31"/>
                  <a:gd name="T22" fmla="*/ 27 w 28"/>
                  <a:gd name="T23" fmla="*/ 20 h 31"/>
                  <a:gd name="T24" fmla="*/ 28 w 28"/>
                  <a:gd name="T25" fmla="*/ 10 h 31"/>
                  <a:gd name="T26" fmla="*/ 21 w 28"/>
                  <a:gd name="T27" fmla="*/ 0 h 31"/>
                  <a:gd name="T28" fmla="*/ 21 w 28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31">
                    <a:moveTo>
                      <a:pt x="21" y="0"/>
                    </a:moveTo>
                    <a:lnTo>
                      <a:pt x="12" y="5"/>
                    </a:lnTo>
                    <a:lnTo>
                      <a:pt x="9" y="3"/>
                    </a:lnTo>
                    <a:lnTo>
                      <a:pt x="4" y="8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30"/>
                    </a:lnTo>
                    <a:lnTo>
                      <a:pt x="9" y="31"/>
                    </a:lnTo>
                    <a:lnTo>
                      <a:pt x="14" y="21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7" y="20"/>
                    </a:lnTo>
                    <a:lnTo>
                      <a:pt x="28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31">
                <a:extLst>
                  <a:ext uri="{FF2B5EF4-FFF2-40B4-BE49-F238E27FC236}">
                    <a16:creationId xmlns:a16="http://schemas.microsoft.com/office/drawing/2014/main" id="{D0B8F02F-D95D-49DE-4BF1-D1E0F16A2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2273"/>
                <a:ext cx="130" cy="118"/>
              </a:xfrm>
              <a:custGeom>
                <a:avLst/>
                <a:gdLst>
                  <a:gd name="T0" fmla="*/ 130 w 130"/>
                  <a:gd name="T1" fmla="*/ 0 h 118"/>
                  <a:gd name="T2" fmla="*/ 128 w 130"/>
                  <a:gd name="T3" fmla="*/ 0 h 118"/>
                  <a:gd name="T4" fmla="*/ 128 w 130"/>
                  <a:gd name="T5" fmla="*/ 0 h 118"/>
                  <a:gd name="T6" fmla="*/ 129 w 130"/>
                  <a:gd name="T7" fmla="*/ 9 h 118"/>
                  <a:gd name="T8" fmla="*/ 119 w 130"/>
                  <a:gd name="T9" fmla="*/ 9 h 118"/>
                  <a:gd name="T10" fmla="*/ 114 w 130"/>
                  <a:gd name="T11" fmla="*/ 14 h 118"/>
                  <a:gd name="T12" fmla="*/ 107 w 130"/>
                  <a:gd name="T13" fmla="*/ 14 h 118"/>
                  <a:gd name="T14" fmla="*/ 102 w 130"/>
                  <a:gd name="T15" fmla="*/ 12 h 118"/>
                  <a:gd name="T16" fmla="*/ 89 w 130"/>
                  <a:gd name="T17" fmla="*/ 13 h 118"/>
                  <a:gd name="T18" fmla="*/ 83 w 130"/>
                  <a:gd name="T19" fmla="*/ 27 h 118"/>
                  <a:gd name="T20" fmla="*/ 79 w 130"/>
                  <a:gd name="T21" fmla="*/ 28 h 118"/>
                  <a:gd name="T22" fmla="*/ 71 w 130"/>
                  <a:gd name="T23" fmla="*/ 51 h 118"/>
                  <a:gd name="T24" fmla="*/ 49 w 130"/>
                  <a:gd name="T25" fmla="*/ 70 h 118"/>
                  <a:gd name="T26" fmla="*/ 44 w 130"/>
                  <a:gd name="T27" fmla="*/ 95 h 118"/>
                  <a:gd name="T28" fmla="*/ 37 w 130"/>
                  <a:gd name="T29" fmla="*/ 102 h 118"/>
                  <a:gd name="T30" fmla="*/ 35 w 130"/>
                  <a:gd name="T31" fmla="*/ 109 h 118"/>
                  <a:gd name="T32" fmla="*/ 0 w 130"/>
                  <a:gd name="T33" fmla="*/ 111 h 118"/>
                  <a:gd name="T34" fmla="*/ 0 w 130"/>
                  <a:gd name="T35" fmla="*/ 111 h 118"/>
                  <a:gd name="T36" fmla="*/ 0 w 130"/>
                  <a:gd name="T37" fmla="*/ 118 h 118"/>
                  <a:gd name="T38" fmla="*/ 3 w 130"/>
                  <a:gd name="T39" fmla="*/ 112 h 118"/>
                  <a:gd name="T40" fmla="*/ 63 w 130"/>
                  <a:gd name="T41" fmla="*/ 112 h 118"/>
                  <a:gd name="T42" fmla="*/ 60 w 130"/>
                  <a:gd name="T43" fmla="*/ 86 h 118"/>
                  <a:gd name="T44" fmla="*/ 65 w 130"/>
                  <a:gd name="T45" fmla="*/ 77 h 118"/>
                  <a:gd name="T46" fmla="*/ 79 w 130"/>
                  <a:gd name="T47" fmla="*/ 76 h 118"/>
                  <a:gd name="T48" fmla="*/ 80 w 130"/>
                  <a:gd name="T49" fmla="*/ 30 h 118"/>
                  <a:gd name="T50" fmla="*/ 130 w 130"/>
                  <a:gd name="T51" fmla="*/ 31 h 118"/>
                  <a:gd name="T52" fmla="*/ 130 w 130"/>
                  <a:gd name="T53" fmla="*/ 4 h 118"/>
                  <a:gd name="T54" fmla="*/ 130 w 130"/>
                  <a:gd name="T55" fmla="*/ 0 h 118"/>
                  <a:gd name="T56" fmla="*/ 130 w 130"/>
                  <a:gd name="T57" fmla="*/ 0 h 118"/>
                  <a:gd name="T58" fmla="*/ 130 w 130"/>
                  <a:gd name="T5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0" h="118">
                    <a:moveTo>
                      <a:pt x="130" y="0"/>
                    </a:moveTo>
                    <a:lnTo>
                      <a:pt x="128" y="0"/>
                    </a:lnTo>
                    <a:lnTo>
                      <a:pt x="128" y="0"/>
                    </a:lnTo>
                    <a:lnTo>
                      <a:pt x="129" y="9"/>
                    </a:lnTo>
                    <a:lnTo>
                      <a:pt x="119" y="9"/>
                    </a:lnTo>
                    <a:lnTo>
                      <a:pt x="114" y="14"/>
                    </a:lnTo>
                    <a:lnTo>
                      <a:pt x="107" y="14"/>
                    </a:lnTo>
                    <a:lnTo>
                      <a:pt x="102" y="12"/>
                    </a:lnTo>
                    <a:lnTo>
                      <a:pt x="89" y="13"/>
                    </a:lnTo>
                    <a:lnTo>
                      <a:pt x="83" y="27"/>
                    </a:lnTo>
                    <a:lnTo>
                      <a:pt x="79" y="28"/>
                    </a:lnTo>
                    <a:lnTo>
                      <a:pt x="71" y="51"/>
                    </a:lnTo>
                    <a:lnTo>
                      <a:pt x="49" y="70"/>
                    </a:lnTo>
                    <a:lnTo>
                      <a:pt x="44" y="95"/>
                    </a:lnTo>
                    <a:lnTo>
                      <a:pt x="37" y="102"/>
                    </a:lnTo>
                    <a:lnTo>
                      <a:pt x="35" y="109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3" y="112"/>
                    </a:lnTo>
                    <a:lnTo>
                      <a:pt x="63" y="112"/>
                    </a:lnTo>
                    <a:lnTo>
                      <a:pt x="60" y="86"/>
                    </a:lnTo>
                    <a:lnTo>
                      <a:pt x="65" y="77"/>
                    </a:lnTo>
                    <a:lnTo>
                      <a:pt x="79" y="76"/>
                    </a:lnTo>
                    <a:lnTo>
                      <a:pt x="80" y="30"/>
                    </a:lnTo>
                    <a:lnTo>
                      <a:pt x="130" y="31"/>
                    </a:lnTo>
                    <a:lnTo>
                      <a:pt x="130" y="4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32">
                <a:extLst>
                  <a:ext uri="{FF2B5EF4-FFF2-40B4-BE49-F238E27FC236}">
                    <a16:creationId xmlns:a16="http://schemas.microsoft.com/office/drawing/2014/main" id="{39946ADC-0645-8012-7826-CAB288308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2192"/>
                <a:ext cx="331" cy="282"/>
              </a:xfrm>
              <a:custGeom>
                <a:avLst/>
                <a:gdLst>
                  <a:gd name="T0" fmla="*/ 151 w 331"/>
                  <a:gd name="T1" fmla="*/ 53 h 282"/>
                  <a:gd name="T2" fmla="*/ 80 w 331"/>
                  <a:gd name="T3" fmla="*/ 5 h 282"/>
                  <a:gd name="T4" fmla="*/ 59 w 331"/>
                  <a:gd name="T5" fmla="*/ 3 h 282"/>
                  <a:gd name="T6" fmla="*/ 47 w 331"/>
                  <a:gd name="T7" fmla="*/ 30 h 282"/>
                  <a:gd name="T8" fmla="*/ 40 w 331"/>
                  <a:gd name="T9" fmla="*/ 39 h 282"/>
                  <a:gd name="T10" fmla="*/ 26 w 331"/>
                  <a:gd name="T11" fmla="*/ 48 h 282"/>
                  <a:gd name="T12" fmla="*/ 3 w 331"/>
                  <a:gd name="T13" fmla="*/ 51 h 282"/>
                  <a:gd name="T14" fmla="*/ 2 w 331"/>
                  <a:gd name="T15" fmla="*/ 63 h 282"/>
                  <a:gd name="T16" fmla="*/ 7 w 331"/>
                  <a:gd name="T17" fmla="*/ 73 h 282"/>
                  <a:gd name="T18" fmla="*/ 27 w 331"/>
                  <a:gd name="T19" fmla="*/ 100 h 282"/>
                  <a:gd name="T20" fmla="*/ 39 w 331"/>
                  <a:gd name="T21" fmla="*/ 117 h 282"/>
                  <a:gd name="T22" fmla="*/ 43 w 331"/>
                  <a:gd name="T23" fmla="*/ 130 h 282"/>
                  <a:gd name="T24" fmla="*/ 57 w 331"/>
                  <a:gd name="T25" fmla="*/ 144 h 282"/>
                  <a:gd name="T26" fmla="*/ 75 w 331"/>
                  <a:gd name="T27" fmla="*/ 171 h 282"/>
                  <a:gd name="T28" fmla="*/ 77 w 331"/>
                  <a:gd name="T29" fmla="*/ 194 h 282"/>
                  <a:gd name="T30" fmla="*/ 96 w 331"/>
                  <a:gd name="T31" fmla="*/ 213 h 282"/>
                  <a:gd name="T32" fmla="*/ 112 w 331"/>
                  <a:gd name="T33" fmla="*/ 241 h 282"/>
                  <a:gd name="T34" fmla="*/ 130 w 331"/>
                  <a:gd name="T35" fmla="*/ 262 h 282"/>
                  <a:gd name="T36" fmla="*/ 137 w 331"/>
                  <a:gd name="T37" fmla="*/ 274 h 282"/>
                  <a:gd name="T38" fmla="*/ 145 w 331"/>
                  <a:gd name="T39" fmla="*/ 276 h 282"/>
                  <a:gd name="T40" fmla="*/ 147 w 331"/>
                  <a:gd name="T41" fmla="*/ 260 h 282"/>
                  <a:gd name="T42" fmla="*/ 158 w 331"/>
                  <a:gd name="T43" fmla="*/ 263 h 282"/>
                  <a:gd name="T44" fmla="*/ 179 w 331"/>
                  <a:gd name="T45" fmla="*/ 264 h 282"/>
                  <a:gd name="T46" fmla="*/ 200 w 331"/>
                  <a:gd name="T47" fmla="*/ 265 h 282"/>
                  <a:gd name="T48" fmla="*/ 211 w 331"/>
                  <a:gd name="T49" fmla="*/ 268 h 282"/>
                  <a:gd name="T50" fmla="*/ 235 w 331"/>
                  <a:gd name="T51" fmla="*/ 241 h 282"/>
                  <a:gd name="T52" fmla="*/ 324 w 331"/>
                  <a:gd name="T53" fmla="*/ 217 h 282"/>
                  <a:gd name="T54" fmla="*/ 323 w 331"/>
                  <a:gd name="T55" fmla="*/ 169 h 282"/>
                  <a:gd name="T56" fmla="*/ 273 w 331"/>
                  <a:gd name="T57" fmla="*/ 163 h 282"/>
                  <a:gd name="T58" fmla="*/ 265 w 331"/>
                  <a:gd name="T59" fmla="*/ 141 h 282"/>
                  <a:gd name="T60" fmla="*/ 257 w 331"/>
                  <a:gd name="T61" fmla="*/ 136 h 282"/>
                  <a:gd name="T62" fmla="*/ 249 w 331"/>
                  <a:gd name="T63" fmla="*/ 127 h 282"/>
                  <a:gd name="T64" fmla="*/ 242 w 331"/>
                  <a:gd name="T65" fmla="*/ 117 h 282"/>
                  <a:gd name="T66" fmla="*/ 240 w 331"/>
                  <a:gd name="T67" fmla="*/ 105 h 282"/>
                  <a:gd name="T68" fmla="*/ 228 w 331"/>
                  <a:gd name="T69" fmla="*/ 90 h 282"/>
                  <a:gd name="T70" fmla="*/ 216 w 331"/>
                  <a:gd name="T71" fmla="*/ 80 h 282"/>
                  <a:gd name="T72" fmla="*/ 198 w 331"/>
                  <a:gd name="T73" fmla="*/ 65 h 282"/>
                  <a:gd name="T74" fmla="*/ 180 w 331"/>
                  <a:gd name="T75" fmla="*/ 55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1" h="282">
                    <a:moveTo>
                      <a:pt x="180" y="55"/>
                    </a:moveTo>
                    <a:lnTo>
                      <a:pt x="151" y="53"/>
                    </a:lnTo>
                    <a:lnTo>
                      <a:pt x="104" y="18"/>
                    </a:lnTo>
                    <a:lnTo>
                      <a:pt x="80" y="5"/>
                    </a:lnTo>
                    <a:lnTo>
                      <a:pt x="61" y="0"/>
                    </a:lnTo>
                    <a:lnTo>
                      <a:pt x="59" y="3"/>
                    </a:lnTo>
                    <a:lnTo>
                      <a:pt x="30" y="12"/>
                    </a:lnTo>
                    <a:lnTo>
                      <a:pt x="47" y="30"/>
                    </a:lnTo>
                    <a:lnTo>
                      <a:pt x="42" y="32"/>
                    </a:lnTo>
                    <a:lnTo>
                      <a:pt x="40" y="39"/>
                    </a:lnTo>
                    <a:lnTo>
                      <a:pt x="29" y="41"/>
                    </a:lnTo>
                    <a:lnTo>
                      <a:pt x="26" y="48"/>
                    </a:lnTo>
                    <a:lnTo>
                      <a:pt x="20" y="53"/>
                    </a:lnTo>
                    <a:lnTo>
                      <a:pt x="3" y="51"/>
                    </a:lnTo>
                    <a:lnTo>
                      <a:pt x="2" y="58"/>
                    </a:lnTo>
                    <a:lnTo>
                      <a:pt x="2" y="63"/>
                    </a:lnTo>
                    <a:lnTo>
                      <a:pt x="0" y="73"/>
                    </a:lnTo>
                    <a:lnTo>
                      <a:pt x="7" y="73"/>
                    </a:lnTo>
                    <a:lnTo>
                      <a:pt x="17" y="86"/>
                    </a:lnTo>
                    <a:lnTo>
                      <a:pt x="27" y="100"/>
                    </a:lnTo>
                    <a:lnTo>
                      <a:pt x="34" y="113"/>
                    </a:lnTo>
                    <a:lnTo>
                      <a:pt x="39" y="117"/>
                    </a:lnTo>
                    <a:lnTo>
                      <a:pt x="43" y="126"/>
                    </a:lnTo>
                    <a:lnTo>
                      <a:pt x="43" y="130"/>
                    </a:lnTo>
                    <a:lnTo>
                      <a:pt x="49" y="141"/>
                    </a:lnTo>
                    <a:lnTo>
                      <a:pt x="57" y="144"/>
                    </a:lnTo>
                    <a:lnTo>
                      <a:pt x="65" y="151"/>
                    </a:lnTo>
                    <a:lnTo>
                      <a:pt x="75" y="171"/>
                    </a:lnTo>
                    <a:lnTo>
                      <a:pt x="75" y="181"/>
                    </a:lnTo>
                    <a:lnTo>
                      <a:pt x="77" y="194"/>
                    </a:lnTo>
                    <a:lnTo>
                      <a:pt x="89" y="211"/>
                    </a:lnTo>
                    <a:lnTo>
                      <a:pt x="96" y="213"/>
                    </a:lnTo>
                    <a:lnTo>
                      <a:pt x="108" y="226"/>
                    </a:lnTo>
                    <a:lnTo>
                      <a:pt x="112" y="241"/>
                    </a:lnTo>
                    <a:lnTo>
                      <a:pt x="121" y="255"/>
                    </a:lnTo>
                    <a:lnTo>
                      <a:pt x="130" y="262"/>
                    </a:lnTo>
                    <a:lnTo>
                      <a:pt x="131" y="269"/>
                    </a:lnTo>
                    <a:lnTo>
                      <a:pt x="137" y="274"/>
                    </a:lnTo>
                    <a:lnTo>
                      <a:pt x="139" y="282"/>
                    </a:lnTo>
                    <a:lnTo>
                      <a:pt x="145" y="276"/>
                    </a:lnTo>
                    <a:lnTo>
                      <a:pt x="144" y="269"/>
                    </a:lnTo>
                    <a:lnTo>
                      <a:pt x="147" y="260"/>
                    </a:lnTo>
                    <a:lnTo>
                      <a:pt x="154" y="264"/>
                    </a:lnTo>
                    <a:lnTo>
                      <a:pt x="158" y="263"/>
                    </a:lnTo>
                    <a:lnTo>
                      <a:pt x="176" y="262"/>
                    </a:lnTo>
                    <a:lnTo>
                      <a:pt x="179" y="264"/>
                    </a:lnTo>
                    <a:lnTo>
                      <a:pt x="194" y="266"/>
                    </a:lnTo>
                    <a:lnTo>
                      <a:pt x="200" y="265"/>
                    </a:lnTo>
                    <a:lnTo>
                      <a:pt x="204" y="271"/>
                    </a:lnTo>
                    <a:lnTo>
                      <a:pt x="211" y="268"/>
                    </a:lnTo>
                    <a:lnTo>
                      <a:pt x="221" y="249"/>
                    </a:lnTo>
                    <a:lnTo>
                      <a:pt x="235" y="241"/>
                    </a:lnTo>
                    <a:lnTo>
                      <a:pt x="279" y="234"/>
                    </a:lnTo>
                    <a:lnTo>
                      <a:pt x="324" y="217"/>
                    </a:lnTo>
                    <a:lnTo>
                      <a:pt x="331" y="181"/>
                    </a:lnTo>
                    <a:lnTo>
                      <a:pt x="323" y="169"/>
                    </a:lnTo>
                    <a:lnTo>
                      <a:pt x="320" y="172"/>
                    </a:lnTo>
                    <a:lnTo>
                      <a:pt x="273" y="163"/>
                    </a:lnTo>
                    <a:lnTo>
                      <a:pt x="266" y="146"/>
                    </a:lnTo>
                    <a:lnTo>
                      <a:pt x="265" y="141"/>
                    </a:lnTo>
                    <a:lnTo>
                      <a:pt x="261" y="134"/>
                    </a:lnTo>
                    <a:lnTo>
                      <a:pt x="257" y="136"/>
                    </a:lnTo>
                    <a:lnTo>
                      <a:pt x="252" y="132"/>
                    </a:lnTo>
                    <a:lnTo>
                      <a:pt x="249" y="127"/>
                    </a:lnTo>
                    <a:lnTo>
                      <a:pt x="247" y="122"/>
                    </a:lnTo>
                    <a:lnTo>
                      <a:pt x="242" y="117"/>
                    </a:lnTo>
                    <a:lnTo>
                      <a:pt x="239" y="111"/>
                    </a:lnTo>
                    <a:lnTo>
                      <a:pt x="240" y="105"/>
                    </a:lnTo>
                    <a:lnTo>
                      <a:pt x="239" y="97"/>
                    </a:lnTo>
                    <a:lnTo>
                      <a:pt x="228" y="90"/>
                    </a:lnTo>
                    <a:lnTo>
                      <a:pt x="224" y="84"/>
                    </a:lnTo>
                    <a:lnTo>
                      <a:pt x="216" y="80"/>
                    </a:lnTo>
                    <a:lnTo>
                      <a:pt x="208" y="65"/>
                    </a:lnTo>
                    <a:lnTo>
                      <a:pt x="198" y="65"/>
                    </a:lnTo>
                    <a:lnTo>
                      <a:pt x="193" y="56"/>
                    </a:lnTo>
                    <a:lnTo>
                      <a:pt x="180" y="55"/>
                    </a:lnTo>
                    <a:lnTo>
                      <a:pt x="180" y="5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33">
                <a:extLst>
                  <a:ext uri="{FF2B5EF4-FFF2-40B4-BE49-F238E27FC236}">
                    <a16:creationId xmlns:a16="http://schemas.microsoft.com/office/drawing/2014/main" id="{6C2EBD9B-4E96-9048-DB43-30A370662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2373"/>
                <a:ext cx="253" cy="238"/>
              </a:xfrm>
              <a:custGeom>
                <a:avLst/>
                <a:gdLst>
                  <a:gd name="T0" fmla="*/ 230 w 253"/>
                  <a:gd name="T1" fmla="*/ 90 h 238"/>
                  <a:gd name="T2" fmla="*/ 245 w 253"/>
                  <a:gd name="T3" fmla="*/ 81 h 238"/>
                  <a:gd name="T4" fmla="*/ 244 w 253"/>
                  <a:gd name="T5" fmla="*/ 65 h 238"/>
                  <a:gd name="T6" fmla="*/ 230 w 253"/>
                  <a:gd name="T7" fmla="*/ 39 h 238"/>
                  <a:gd name="T8" fmla="*/ 230 w 253"/>
                  <a:gd name="T9" fmla="*/ 18 h 238"/>
                  <a:gd name="T10" fmla="*/ 164 w 253"/>
                  <a:gd name="T11" fmla="*/ 0 h 238"/>
                  <a:gd name="T12" fmla="*/ 42 w 253"/>
                  <a:gd name="T13" fmla="*/ 0 h 238"/>
                  <a:gd name="T14" fmla="*/ 26 w 253"/>
                  <a:gd name="T15" fmla="*/ 36 h 238"/>
                  <a:gd name="T16" fmla="*/ 29 w 253"/>
                  <a:gd name="T17" fmla="*/ 113 h 238"/>
                  <a:gd name="T18" fmla="*/ 9 w 253"/>
                  <a:gd name="T19" fmla="*/ 125 h 238"/>
                  <a:gd name="T20" fmla="*/ 8 w 253"/>
                  <a:gd name="T21" fmla="*/ 141 h 238"/>
                  <a:gd name="T22" fmla="*/ 5 w 253"/>
                  <a:gd name="T23" fmla="*/ 153 h 238"/>
                  <a:gd name="T24" fmla="*/ 0 w 253"/>
                  <a:gd name="T25" fmla="*/ 167 h 238"/>
                  <a:gd name="T26" fmla="*/ 9 w 253"/>
                  <a:gd name="T27" fmla="*/ 174 h 238"/>
                  <a:gd name="T28" fmla="*/ 15 w 253"/>
                  <a:gd name="T29" fmla="*/ 189 h 238"/>
                  <a:gd name="T30" fmla="*/ 17 w 253"/>
                  <a:gd name="T31" fmla="*/ 201 h 238"/>
                  <a:gd name="T32" fmla="*/ 26 w 253"/>
                  <a:gd name="T33" fmla="*/ 219 h 238"/>
                  <a:gd name="T34" fmla="*/ 25 w 253"/>
                  <a:gd name="T35" fmla="*/ 232 h 238"/>
                  <a:gd name="T36" fmla="*/ 32 w 253"/>
                  <a:gd name="T37" fmla="*/ 238 h 238"/>
                  <a:gd name="T38" fmla="*/ 42 w 253"/>
                  <a:gd name="T39" fmla="*/ 233 h 238"/>
                  <a:gd name="T40" fmla="*/ 50 w 253"/>
                  <a:gd name="T41" fmla="*/ 208 h 238"/>
                  <a:gd name="T42" fmla="*/ 64 w 253"/>
                  <a:gd name="T43" fmla="*/ 211 h 238"/>
                  <a:gd name="T44" fmla="*/ 76 w 253"/>
                  <a:gd name="T45" fmla="*/ 223 h 238"/>
                  <a:gd name="T46" fmla="*/ 93 w 253"/>
                  <a:gd name="T47" fmla="*/ 220 h 238"/>
                  <a:gd name="T48" fmla="*/ 111 w 253"/>
                  <a:gd name="T49" fmla="*/ 225 h 238"/>
                  <a:gd name="T50" fmla="*/ 120 w 253"/>
                  <a:gd name="T51" fmla="*/ 218 h 238"/>
                  <a:gd name="T52" fmla="*/ 127 w 253"/>
                  <a:gd name="T53" fmla="*/ 208 h 238"/>
                  <a:gd name="T54" fmla="*/ 148 w 253"/>
                  <a:gd name="T55" fmla="*/ 217 h 238"/>
                  <a:gd name="T56" fmla="*/ 164 w 253"/>
                  <a:gd name="T57" fmla="*/ 195 h 238"/>
                  <a:gd name="T58" fmla="*/ 158 w 253"/>
                  <a:gd name="T59" fmla="*/ 178 h 238"/>
                  <a:gd name="T60" fmla="*/ 169 w 253"/>
                  <a:gd name="T61" fmla="*/ 174 h 238"/>
                  <a:gd name="T62" fmla="*/ 174 w 253"/>
                  <a:gd name="T63" fmla="*/ 188 h 238"/>
                  <a:gd name="T64" fmla="*/ 185 w 253"/>
                  <a:gd name="T65" fmla="*/ 208 h 238"/>
                  <a:gd name="T66" fmla="*/ 187 w 253"/>
                  <a:gd name="T67" fmla="*/ 222 h 238"/>
                  <a:gd name="T68" fmla="*/ 189 w 253"/>
                  <a:gd name="T69" fmla="*/ 221 h 238"/>
                  <a:gd name="T70" fmla="*/ 200 w 253"/>
                  <a:gd name="T71" fmla="*/ 197 h 238"/>
                  <a:gd name="T72" fmla="*/ 208 w 253"/>
                  <a:gd name="T73" fmla="*/ 176 h 238"/>
                  <a:gd name="T74" fmla="*/ 223 w 253"/>
                  <a:gd name="T75" fmla="*/ 150 h 238"/>
                  <a:gd name="T76" fmla="*/ 223 w 253"/>
                  <a:gd name="T77" fmla="*/ 128 h 238"/>
                  <a:gd name="T78" fmla="*/ 228 w 253"/>
                  <a:gd name="T79" fmla="*/ 10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3" h="238">
                    <a:moveTo>
                      <a:pt x="228" y="102"/>
                    </a:moveTo>
                    <a:lnTo>
                      <a:pt x="230" y="90"/>
                    </a:lnTo>
                    <a:lnTo>
                      <a:pt x="234" y="84"/>
                    </a:lnTo>
                    <a:lnTo>
                      <a:pt x="245" y="81"/>
                    </a:lnTo>
                    <a:lnTo>
                      <a:pt x="253" y="72"/>
                    </a:lnTo>
                    <a:lnTo>
                      <a:pt x="244" y="65"/>
                    </a:lnTo>
                    <a:lnTo>
                      <a:pt x="237" y="60"/>
                    </a:lnTo>
                    <a:lnTo>
                      <a:pt x="230" y="39"/>
                    </a:lnTo>
                    <a:lnTo>
                      <a:pt x="228" y="21"/>
                    </a:lnTo>
                    <a:lnTo>
                      <a:pt x="230" y="18"/>
                    </a:lnTo>
                    <a:lnTo>
                      <a:pt x="225" y="0"/>
                    </a:lnTo>
                    <a:lnTo>
                      <a:pt x="164" y="0"/>
                    </a:lnTo>
                    <a:lnTo>
                      <a:pt x="104" y="0"/>
                    </a:lnTo>
                    <a:lnTo>
                      <a:pt x="42" y="0"/>
                    </a:lnTo>
                    <a:lnTo>
                      <a:pt x="44" y="36"/>
                    </a:lnTo>
                    <a:lnTo>
                      <a:pt x="26" y="36"/>
                    </a:lnTo>
                    <a:lnTo>
                      <a:pt x="26" y="43"/>
                    </a:lnTo>
                    <a:lnTo>
                      <a:pt x="29" y="113"/>
                    </a:lnTo>
                    <a:lnTo>
                      <a:pt x="16" y="113"/>
                    </a:lnTo>
                    <a:lnTo>
                      <a:pt x="9" y="125"/>
                    </a:lnTo>
                    <a:lnTo>
                      <a:pt x="5" y="137"/>
                    </a:lnTo>
                    <a:lnTo>
                      <a:pt x="8" y="141"/>
                    </a:lnTo>
                    <a:lnTo>
                      <a:pt x="3" y="146"/>
                    </a:lnTo>
                    <a:lnTo>
                      <a:pt x="5" y="153"/>
                    </a:lnTo>
                    <a:lnTo>
                      <a:pt x="1" y="161"/>
                    </a:lnTo>
                    <a:lnTo>
                      <a:pt x="0" y="167"/>
                    </a:lnTo>
                    <a:lnTo>
                      <a:pt x="5" y="167"/>
                    </a:lnTo>
                    <a:lnTo>
                      <a:pt x="9" y="174"/>
                    </a:lnTo>
                    <a:lnTo>
                      <a:pt x="9" y="184"/>
                    </a:lnTo>
                    <a:lnTo>
                      <a:pt x="15" y="189"/>
                    </a:lnTo>
                    <a:lnTo>
                      <a:pt x="15" y="193"/>
                    </a:lnTo>
                    <a:lnTo>
                      <a:pt x="17" y="201"/>
                    </a:lnTo>
                    <a:lnTo>
                      <a:pt x="26" y="212"/>
                    </a:lnTo>
                    <a:lnTo>
                      <a:pt x="26" y="219"/>
                    </a:lnTo>
                    <a:lnTo>
                      <a:pt x="24" y="227"/>
                    </a:lnTo>
                    <a:lnTo>
                      <a:pt x="25" y="232"/>
                    </a:lnTo>
                    <a:lnTo>
                      <a:pt x="30" y="237"/>
                    </a:lnTo>
                    <a:lnTo>
                      <a:pt x="32" y="238"/>
                    </a:lnTo>
                    <a:lnTo>
                      <a:pt x="37" y="236"/>
                    </a:lnTo>
                    <a:lnTo>
                      <a:pt x="42" y="233"/>
                    </a:lnTo>
                    <a:lnTo>
                      <a:pt x="46" y="217"/>
                    </a:lnTo>
                    <a:lnTo>
                      <a:pt x="50" y="208"/>
                    </a:lnTo>
                    <a:lnTo>
                      <a:pt x="61" y="206"/>
                    </a:lnTo>
                    <a:lnTo>
                      <a:pt x="64" y="211"/>
                    </a:lnTo>
                    <a:lnTo>
                      <a:pt x="72" y="222"/>
                    </a:lnTo>
                    <a:lnTo>
                      <a:pt x="76" y="223"/>
                    </a:lnTo>
                    <a:lnTo>
                      <a:pt x="82" y="220"/>
                    </a:lnTo>
                    <a:lnTo>
                      <a:pt x="93" y="220"/>
                    </a:lnTo>
                    <a:lnTo>
                      <a:pt x="95" y="225"/>
                    </a:lnTo>
                    <a:lnTo>
                      <a:pt x="111" y="225"/>
                    </a:lnTo>
                    <a:lnTo>
                      <a:pt x="111" y="220"/>
                    </a:lnTo>
                    <a:lnTo>
                      <a:pt x="120" y="218"/>
                    </a:lnTo>
                    <a:lnTo>
                      <a:pt x="121" y="212"/>
                    </a:lnTo>
                    <a:lnTo>
                      <a:pt x="127" y="208"/>
                    </a:lnTo>
                    <a:lnTo>
                      <a:pt x="140" y="219"/>
                    </a:lnTo>
                    <a:lnTo>
                      <a:pt x="148" y="217"/>
                    </a:lnTo>
                    <a:lnTo>
                      <a:pt x="156" y="204"/>
                    </a:lnTo>
                    <a:lnTo>
                      <a:pt x="164" y="195"/>
                    </a:lnTo>
                    <a:lnTo>
                      <a:pt x="163" y="183"/>
                    </a:lnTo>
                    <a:lnTo>
                      <a:pt x="158" y="178"/>
                    </a:lnTo>
                    <a:lnTo>
                      <a:pt x="168" y="178"/>
                    </a:lnTo>
                    <a:lnTo>
                      <a:pt x="169" y="174"/>
                    </a:lnTo>
                    <a:lnTo>
                      <a:pt x="176" y="175"/>
                    </a:lnTo>
                    <a:lnTo>
                      <a:pt x="174" y="188"/>
                    </a:lnTo>
                    <a:lnTo>
                      <a:pt x="177" y="201"/>
                    </a:lnTo>
                    <a:lnTo>
                      <a:pt x="185" y="208"/>
                    </a:lnTo>
                    <a:lnTo>
                      <a:pt x="187" y="214"/>
                    </a:lnTo>
                    <a:lnTo>
                      <a:pt x="187" y="222"/>
                    </a:lnTo>
                    <a:lnTo>
                      <a:pt x="189" y="223"/>
                    </a:lnTo>
                    <a:lnTo>
                      <a:pt x="189" y="221"/>
                    </a:lnTo>
                    <a:lnTo>
                      <a:pt x="193" y="202"/>
                    </a:lnTo>
                    <a:lnTo>
                      <a:pt x="200" y="197"/>
                    </a:lnTo>
                    <a:lnTo>
                      <a:pt x="202" y="190"/>
                    </a:lnTo>
                    <a:lnTo>
                      <a:pt x="208" y="176"/>
                    </a:lnTo>
                    <a:lnTo>
                      <a:pt x="217" y="167"/>
                    </a:lnTo>
                    <a:lnTo>
                      <a:pt x="223" y="150"/>
                    </a:lnTo>
                    <a:lnTo>
                      <a:pt x="225" y="135"/>
                    </a:lnTo>
                    <a:lnTo>
                      <a:pt x="223" y="128"/>
                    </a:lnTo>
                    <a:lnTo>
                      <a:pt x="228" y="102"/>
                    </a:lnTo>
                    <a:lnTo>
                      <a:pt x="228" y="10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34">
                <a:extLst>
                  <a:ext uri="{FF2B5EF4-FFF2-40B4-BE49-F238E27FC236}">
                    <a16:creationId xmlns:a16="http://schemas.microsoft.com/office/drawing/2014/main" id="{62B84506-1C9F-5E8D-9220-88AFB308D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547"/>
                <a:ext cx="179" cy="155"/>
              </a:xfrm>
              <a:custGeom>
                <a:avLst/>
                <a:gdLst>
                  <a:gd name="T0" fmla="*/ 153 w 179"/>
                  <a:gd name="T1" fmla="*/ 34 h 155"/>
                  <a:gd name="T2" fmla="*/ 142 w 179"/>
                  <a:gd name="T3" fmla="*/ 14 h 155"/>
                  <a:gd name="T4" fmla="*/ 137 w 179"/>
                  <a:gd name="T5" fmla="*/ 0 h 155"/>
                  <a:gd name="T6" fmla="*/ 126 w 179"/>
                  <a:gd name="T7" fmla="*/ 4 h 155"/>
                  <a:gd name="T8" fmla="*/ 132 w 179"/>
                  <a:gd name="T9" fmla="*/ 21 h 155"/>
                  <a:gd name="T10" fmla="*/ 116 w 179"/>
                  <a:gd name="T11" fmla="*/ 43 h 155"/>
                  <a:gd name="T12" fmla="*/ 95 w 179"/>
                  <a:gd name="T13" fmla="*/ 34 h 155"/>
                  <a:gd name="T14" fmla="*/ 88 w 179"/>
                  <a:gd name="T15" fmla="*/ 44 h 155"/>
                  <a:gd name="T16" fmla="*/ 79 w 179"/>
                  <a:gd name="T17" fmla="*/ 51 h 155"/>
                  <a:gd name="T18" fmla="*/ 61 w 179"/>
                  <a:gd name="T19" fmla="*/ 46 h 155"/>
                  <a:gd name="T20" fmla="*/ 44 w 179"/>
                  <a:gd name="T21" fmla="*/ 49 h 155"/>
                  <a:gd name="T22" fmla="*/ 32 w 179"/>
                  <a:gd name="T23" fmla="*/ 37 h 155"/>
                  <a:gd name="T24" fmla="*/ 18 w 179"/>
                  <a:gd name="T25" fmla="*/ 34 h 155"/>
                  <a:gd name="T26" fmla="*/ 10 w 179"/>
                  <a:gd name="T27" fmla="*/ 59 h 155"/>
                  <a:gd name="T28" fmla="*/ 0 w 179"/>
                  <a:gd name="T29" fmla="*/ 64 h 155"/>
                  <a:gd name="T30" fmla="*/ 19 w 179"/>
                  <a:gd name="T31" fmla="*/ 79 h 155"/>
                  <a:gd name="T32" fmla="*/ 30 w 179"/>
                  <a:gd name="T33" fmla="*/ 93 h 155"/>
                  <a:gd name="T34" fmla="*/ 41 w 179"/>
                  <a:gd name="T35" fmla="*/ 111 h 155"/>
                  <a:gd name="T36" fmla="*/ 55 w 179"/>
                  <a:gd name="T37" fmla="*/ 125 h 155"/>
                  <a:gd name="T38" fmla="*/ 72 w 179"/>
                  <a:gd name="T39" fmla="*/ 141 h 155"/>
                  <a:gd name="T40" fmla="*/ 84 w 179"/>
                  <a:gd name="T41" fmla="*/ 139 h 155"/>
                  <a:gd name="T42" fmla="*/ 96 w 179"/>
                  <a:gd name="T43" fmla="*/ 143 h 155"/>
                  <a:gd name="T44" fmla="*/ 110 w 179"/>
                  <a:gd name="T45" fmla="*/ 155 h 155"/>
                  <a:gd name="T46" fmla="*/ 126 w 179"/>
                  <a:gd name="T47" fmla="*/ 154 h 155"/>
                  <a:gd name="T48" fmla="*/ 150 w 179"/>
                  <a:gd name="T49" fmla="*/ 150 h 155"/>
                  <a:gd name="T50" fmla="*/ 169 w 179"/>
                  <a:gd name="T51" fmla="*/ 131 h 155"/>
                  <a:gd name="T52" fmla="*/ 170 w 179"/>
                  <a:gd name="T53" fmla="*/ 100 h 155"/>
                  <a:gd name="T54" fmla="*/ 160 w 179"/>
                  <a:gd name="T55" fmla="*/ 89 h 155"/>
                  <a:gd name="T56" fmla="*/ 142 w 179"/>
                  <a:gd name="T57" fmla="*/ 79 h 155"/>
                  <a:gd name="T58" fmla="*/ 156 w 179"/>
                  <a:gd name="T59" fmla="*/ 69 h 155"/>
                  <a:gd name="T60" fmla="*/ 157 w 179"/>
                  <a:gd name="T61" fmla="*/ 49 h 155"/>
                  <a:gd name="T62" fmla="*/ 155 w 179"/>
                  <a:gd name="T63" fmla="*/ 4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9" h="155">
                    <a:moveTo>
                      <a:pt x="155" y="40"/>
                    </a:moveTo>
                    <a:lnTo>
                      <a:pt x="153" y="34"/>
                    </a:lnTo>
                    <a:lnTo>
                      <a:pt x="145" y="27"/>
                    </a:lnTo>
                    <a:lnTo>
                      <a:pt x="142" y="14"/>
                    </a:lnTo>
                    <a:lnTo>
                      <a:pt x="144" y="1"/>
                    </a:lnTo>
                    <a:lnTo>
                      <a:pt x="137" y="0"/>
                    </a:lnTo>
                    <a:lnTo>
                      <a:pt x="136" y="4"/>
                    </a:lnTo>
                    <a:lnTo>
                      <a:pt x="126" y="4"/>
                    </a:lnTo>
                    <a:lnTo>
                      <a:pt x="131" y="9"/>
                    </a:lnTo>
                    <a:lnTo>
                      <a:pt x="132" y="21"/>
                    </a:lnTo>
                    <a:lnTo>
                      <a:pt x="124" y="30"/>
                    </a:lnTo>
                    <a:lnTo>
                      <a:pt x="116" y="43"/>
                    </a:lnTo>
                    <a:lnTo>
                      <a:pt x="108" y="45"/>
                    </a:lnTo>
                    <a:lnTo>
                      <a:pt x="95" y="34"/>
                    </a:lnTo>
                    <a:lnTo>
                      <a:pt x="89" y="38"/>
                    </a:lnTo>
                    <a:lnTo>
                      <a:pt x="88" y="44"/>
                    </a:lnTo>
                    <a:lnTo>
                      <a:pt x="79" y="46"/>
                    </a:lnTo>
                    <a:lnTo>
                      <a:pt x="79" y="51"/>
                    </a:lnTo>
                    <a:lnTo>
                      <a:pt x="63" y="51"/>
                    </a:lnTo>
                    <a:lnTo>
                      <a:pt x="61" y="46"/>
                    </a:lnTo>
                    <a:lnTo>
                      <a:pt x="50" y="46"/>
                    </a:lnTo>
                    <a:lnTo>
                      <a:pt x="44" y="49"/>
                    </a:lnTo>
                    <a:lnTo>
                      <a:pt x="40" y="48"/>
                    </a:lnTo>
                    <a:lnTo>
                      <a:pt x="32" y="37"/>
                    </a:lnTo>
                    <a:lnTo>
                      <a:pt x="29" y="32"/>
                    </a:lnTo>
                    <a:lnTo>
                      <a:pt x="18" y="34"/>
                    </a:lnTo>
                    <a:lnTo>
                      <a:pt x="14" y="43"/>
                    </a:lnTo>
                    <a:lnTo>
                      <a:pt x="10" y="59"/>
                    </a:lnTo>
                    <a:lnTo>
                      <a:pt x="5" y="62"/>
                    </a:lnTo>
                    <a:lnTo>
                      <a:pt x="0" y="64"/>
                    </a:lnTo>
                    <a:lnTo>
                      <a:pt x="10" y="71"/>
                    </a:lnTo>
                    <a:lnTo>
                      <a:pt x="19" y="79"/>
                    </a:lnTo>
                    <a:lnTo>
                      <a:pt x="19" y="84"/>
                    </a:lnTo>
                    <a:lnTo>
                      <a:pt x="30" y="93"/>
                    </a:lnTo>
                    <a:lnTo>
                      <a:pt x="37" y="101"/>
                    </a:lnTo>
                    <a:lnTo>
                      <a:pt x="41" y="111"/>
                    </a:lnTo>
                    <a:lnTo>
                      <a:pt x="53" y="118"/>
                    </a:lnTo>
                    <a:lnTo>
                      <a:pt x="55" y="125"/>
                    </a:lnTo>
                    <a:lnTo>
                      <a:pt x="65" y="139"/>
                    </a:lnTo>
                    <a:lnTo>
                      <a:pt x="72" y="141"/>
                    </a:lnTo>
                    <a:lnTo>
                      <a:pt x="76" y="138"/>
                    </a:lnTo>
                    <a:lnTo>
                      <a:pt x="84" y="139"/>
                    </a:lnTo>
                    <a:lnTo>
                      <a:pt x="92" y="136"/>
                    </a:lnTo>
                    <a:lnTo>
                      <a:pt x="96" y="143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17" y="150"/>
                    </a:lnTo>
                    <a:lnTo>
                      <a:pt x="126" y="154"/>
                    </a:lnTo>
                    <a:lnTo>
                      <a:pt x="139" y="150"/>
                    </a:lnTo>
                    <a:lnTo>
                      <a:pt x="150" y="150"/>
                    </a:lnTo>
                    <a:lnTo>
                      <a:pt x="159" y="141"/>
                    </a:lnTo>
                    <a:lnTo>
                      <a:pt x="169" y="131"/>
                    </a:lnTo>
                    <a:lnTo>
                      <a:pt x="179" y="119"/>
                    </a:lnTo>
                    <a:lnTo>
                      <a:pt x="170" y="100"/>
                    </a:lnTo>
                    <a:lnTo>
                      <a:pt x="163" y="96"/>
                    </a:lnTo>
                    <a:lnTo>
                      <a:pt x="160" y="89"/>
                    </a:lnTo>
                    <a:lnTo>
                      <a:pt x="151" y="80"/>
                    </a:lnTo>
                    <a:lnTo>
                      <a:pt x="142" y="79"/>
                    </a:lnTo>
                    <a:lnTo>
                      <a:pt x="147" y="69"/>
                    </a:lnTo>
                    <a:lnTo>
                      <a:pt x="156" y="69"/>
                    </a:lnTo>
                    <a:lnTo>
                      <a:pt x="158" y="63"/>
                    </a:lnTo>
                    <a:lnTo>
                      <a:pt x="157" y="49"/>
                    </a:lnTo>
                    <a:lnTo>
                      <a:pt x="155" y="48"/>
                    </a:lnTo>
                    <a:lnTo>
                      <a:pt x="155" y="40"/>
                    </a:lnTo>
                    <a:lnTo>
                      <a:pt x="155" y="4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35">
                <a:extLst>
                  <a:ext uri="{FF2B5EF4-FFF2-40B4-BE49-F238E27FC236}">
                    <a16:creationId xmlns:a16="http://schemas.microsoft.com/office/drawing/2014/main" id="{9E175B07-3BFE-A216-28D6-577470A1D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" y="2469"/>
                <a:ext cx="95" cy="76"/>
              </a:xfrm>
              <a:custGeom>
                <a:avLst/>
                <a:gdLst>
                  <a:gd name="T0" fmla="*/ 85 w 95"/>
                  <a:gd name="T1" fmla="*/ 36 h 76"/>
                  <a:gd name="T2" fmla="*/ 74 w 95"/>
                  <a:gd name="T3" fmla="*/ 23 h 76"/>
                  <a:gd name="T4" fmla="*/ 65 w 95"/>
                  <a:gd name="T5" fmla="*/ 10 h 76"/>
                  <a:gd name="T6" fmla="*/ 56 w 95"/>
                  <a:gd name="T7" fmla="*/ 6 h 76"/>
                  <a:gd name="T8" fmla="*/ 48 w 95"/>
                  <a:gd name="T9" fmla="*/ 0 h 76"/>
                  <a:gd name="T10" fmla="*/ 39 w 95"/>
                  <a:gd name="T11" fmla="*/ 0 h 76"/>
                  <a:gd name="T12" fmla="*/ 32 w 95"/>
                  <a:gd name="T13" fmla="*/ 4 h 76"/>
                  <a:gd name="T14" fmla="*/ 24 w 95"/>
                  <a:gd name="T15" fmla="*/ 3 h 76"/>
                  <a:gd name="T16" fmla="*/ 19 w 95"/>
                  <a:gd name="T17" fmla="*/ 8 h 76"/>
                  <a:gd name="T18" fmla="*/ 15 w 95"/>
                  <a:gd name="T19" fmla="*/ 17 h 76"/>
                  <a:gd name="T20" fmla="*/ 7 w 95"/>
                  <a:gd name="T21" fmla="*/ 30 h 76"/>
                  <a:gd name="T22" fmla="*/ 0 w 95"/>
                  <a:gd name="T23" fmla="*/ 34 h 76"/>
                  <a:gd name="T24" fmla="*/ 7 w 95"/>
                  <a:gd name="T25" fmla="*/ 40 h 76"/>
                  <a:gd name="T26" fmla="*/ 14 w 95"/>
                  <a:gd name="T27" fmla="*/ 54 h 76"/>
                  <a:gd name="T28" fmla="*/ 30 w 95"/>
                  <a:gd name="T29" fmla="*/ 53 h 76"/>
                  <a:gd name="T30" fmla="*/ 35 w 95"/>
                  <a:gd name="T31" fmla="*/ 49 h 76"/>
                  <a:gd name="T32" fmla="*/ 39 w 95"/>
                  <a:gd name="T33" fmla="*/ 49 h 76"/>
                  <a:gd name="T34" fmla="*/ 45 w 95"/>
                  <a:gd name="T35" fmla="*/ 53 h 76"/>
                  <a:gd name="T36" fmla="*/ 50 w 95"/>
                  <a:gd name="T37" fmla="*/ 53 h 76"/>
                  <a:gd name="T38" fmla="*/ 56 w 95"/>
                  <a:gd name="T39" fmla="*/ 50 h 76"/>
                  <a:gd name="T40" fmla="*/ 58 w 95"/>
                  <a:gd name="T41" fmla="*/ 55 h 76"/>
                  <a:gd name="T42" fmla="*/ 51 w 95"/>
                  <a:gd name="T43" fmla="*/ 59 h 76"/>
                  <a:gd name="T44" fmla="*/ 45 w 95"/>
                  <a:gd name="T45" fmla="*/ 59 h 76"/>
                  <a:gd name="T46" fmla="*/ 38 w 95"/>
                  <a:gd name="T47" fmla="*/ 55 h 76"/>
                  <a:gd name="T48" fmla="*/ 32 w 95"/>
                  <a:gd name="T49" fmla="*/ 59 h 76"/>
                  <a:gd name="T50" fmla="*/ 30 w 95"/>
                  <a:gd name="T51" fmla="*/ 59 h 76"/>
                  <a:gd name="T52" fmla="*/ 26 w 95"/>
                  <a:gd name="T53" fmla="*/ 61 h 76"/>
                  <a:gd name="T54" fmla="*/ 12 w 95"/>
                  <a:gd name="T55" fmla="*/ 61 h 76"/>
                  <a:gd name="T56" fmla="*/ 14 w 95"/>
                  <a:gd name="T57" fmla="*/ 75 h 76"/>
                  <a:gd name="T58" fmla="*/ 22 w 95"/>
                  <a:gd name="T59" fmla="*/ 72 h 76"/>
                  <a:gd name="T60" fmla="*/ 28 w 95"/>
                  <a:gd name="T61" fmla="*/ 73 h 76"/>
                  <a:gd name="T62" fmla="*/ 32 w 95"/>
                  <a:gd name="T63" fmla="*/ 71 h 76"/>
                  <a:gd name="T64" fmla="*/ 60 w 95"/>
                  <a:gd name="T65" fmla="*/ 71 h 76"/>
                  <a:gd name="T66" fmla="*/ 68 w 95"/>
                  <a:gd name="T67" fmla="*/ 72 h 76"/>
                  <a:gd name="T68" fmla="*/ 79 w 95"/>
                  <a:gd name="T69" fmla="*/ 76 h 76"/>
                  <a:gd name="T70" fmla="*/ 83 w 95"/>
                  <a:gd name="T71" fmla="*/ 75 h 76"/>
                  <a:gd name="T72" fmla="*/ 84 w 95"/>
                  <a:gd name="T73" fmla="*/ 74 h 76"/>
                  <a:gd name="T74" fmla="*/ 92 w 95"/>
                  <a:gd name="T75" fmla="*/ 75 h 76"/>
                  <a:gd name="T76" fmla="*/ 95 w 95"/>
                  <a:gd name="T77" fmla="*/ 74 h 76"/>
                  <a:gd name="T78" fmla="*/ 95 w 95"/>
                  <a:gd name="T79" fmla="*/ 68 h 76"/>
                  <a:gd name="T80" fmla="*/ 94 w 95"/>
                  <a:gd name="T81" fmla="*/ 61 h 76"/>
                  <a:gd name="T82" fmla="*/ 88 w 95"/>
                  <a:gd name="T83" fmla="*/ 57 h 76"/>
                  <a:gd name="T84" fmla="*/ 85 w 95"/>
                  <a:gd name="T85" fmla="*/ 46 h 76"/>
                  <a:gd name="T86" fmla="*/ 85 w 95"/>
                  <a:gd name="T87" fmla="*/ 36 h 76"/>
                  <a:gd name="T88" fmla="*/ 85 w 95"/>
                  <a:gd name="T89" fmla="*/ 3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5" h="76">
                    <a:moveTo>
                      <a:pt x="85" y="36"/>
                    </a:moveTo>
                    <a:lnTo>
                      <a:pt x="74" y="23"/>
                    </a:lnTo>
                    <a:lnTo>
                      <a:pt x="65" y="10"/>
                    </a:lnTo>
                    <a:lnTo>
                      <a:pt x="56" y="6"/>
                    </a:lnTo>
                    <a:lnTo>
                      <a:pt x="48" y="0"/>
                    </a:lnTo>
                    <a:lnTo>
                      <a:pt x="39" y="0"/>
                    </a:lnTo>
                    <a:lnTo>
                      <a:pt x="32" y="4"/>
                    </a:lnTo>
                    <a:lnTo>
                      <a:pt x="24" y="3"/>
                    </a:lnTo>
                    <a:lnTo>
                      <a:pt x="19" y="8"/>
                    </a:lnTo>
                    <a:lnTo>
                      <a:pt x="15" y="17"/>
                    </a:lnTo>
                    <a:lnTo>
                      <a:pt x="7" y="30"/>
                    </a:lnTo>
                    <a:lnTo>
                      <a:pt x="0" y="34"/>
                    </a:lnTo>
                    <a:lnTo>
                      <a:pt x="7" y="40"/>
                    </a:lnTo>
                    <a:lnTo>
                      <a:pt x="14" y="54"/>
                    </a:lnTo>
                    <a:lnTo>
                      <a:pt x="30" y="53"/>
                    </a:lnTo>
                    <a:lnTo>
                      <a:pt x="35" y="49"/>
                    </a:lnTo>
                    <a:lnTo>
                      <a:pt x="39" y="49"/>
                    </a:lnTo>
                    <a:lnTo>
                      <a:pt x="45" y="53"/>
                    </a:lnTo>
                    <a:lnTo>
                      <a:pt x="50" y="53"/>
                    </a:lnTo>
                    <a:lnTo>
                      <a:pt x="56" y="50"/>
                    </a:lnTo>
                    <a:lnTo>
                      <a:pt x="58" y="55"/>
                    </a:lnTo>
                    <a:lnTo>
                      <a:pt x="51" y="59"/>
                    </a:lnTo>
                    <a:lnTo>
                      <a:pt x="45" y="59"/>
                    </a:lnTo>
                    <a:lnTo>
                      <a:pt x="38" y="55"/>
                    </a:lnTo>
                    <a:lnTo>
                      <a:pt x="32" y="59"/>
                    </a:lnTo>
                    <a:lnTo>
                      <a:pt x="30" y="59"/>
                    </a:lnTo>
                    <a:lnTo>
                      <a:pt x="26" y="61"/>
                    </a:lnTo>
                    <a:lnTo>
                      <a:pt x="12" y="61"/>
                    </a:lnTo>
                    <a:lnTo>
                      <a:pt x="14" y="75"/>
                    </a:lnTo>
                    <a:lnTo>
                      <a:pt x="22" y="72"/>
                    </a:lnTo>
                    <a:lnTo>
                      <a:pt x="28" y="73"/>
                    </a:lnTo>
                    <a:lnTo>
                      <a:pt x="32" y="71"/>
                    </a:lnTo>
                    <a:lnTo>
                      <a:pt x="60" y="71"/>
                    </a:lnTo>
                    <a:lnTo>
                      <a:pt x="68" y="72"/>
                    </a:lnTo>
                    <a:lnTo>
                      <a:pt x="79" y="76"/>
                    </a:lnTo>
                    <a:lnTo>
                      <a:pt x="83" y="75"/>
                    </a:lnTo>
                    <a:lnTo>
                      <a:pt x="84" y="74"/>
                    </a:lnTo>
                    <a:lnTo>
                      <a:pt x="92" y="75"/>
                    </a:lnTo>
                    <a:lnTo>
                      <a:pt x="95" y="74"/>
                    </a:lnTo>
                    <a:lnTo>
                      <a:pt x="95" y="68"/>
                    </a:lnTo>
                    <a:lnTo>
                      <a:pt x="94" y="61"/>
                    </a:lnTo>
                    <a:lnTo>
                      <a:pt x="88" y="57"/>
                    </a:lnTo>
                    <a:lnTo>
                      <a:pt x="85" y="46"/>
                    </a:lnTo>
                    <a:lnTo>
                      <a:pt x="85" y="36"/>
                    </a:lnTo>
                    <a:lnTo>
                      <a:pt x="85" y="3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36">
                <a:extLst>
                  <a:ext uri="{FF2B5EF4-FFF2-40B4-BE49-F238E27FC236}">
                    <a16:creationId xmlns:a16="http://schemas.microsoft.com/office/drawing/2014/main" id="{4DF64B75-474D-0C61-D07F-50AEAB5E2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586"/>
                <a:ext cx="47" cy="58"/>
              </a:xfrm>
              <a:custGeom>
                <a:avLst/>
                <a:gdLst>
                  <a:gd name="T0" fmla="*/ 47 w 47"/>
                  <a:gd name="T1" fmla="*/ 29 h 58"/>
                  <a:gd name="T2" fmla="*/ 43 w 47"/>
                  <a:gd name="T3" fmla="*/ 30 h 58"/>
                  <a:gd name="T4" fmla="*/ 43 w 47"/>
                  <a:gd name="T5" fmla="*/ 23 h 58"/>
                  <a:gd name="T6" fmla="*/ 40 w 47"/>
                  <a:gd name="T7" fmla="*/ 19 h 58"/>
                  <a:gd name="T8" fmla="*/ 41 w 47"/>
                  <a:gd name="T9" fmla="*/ 14 h 58"/>
                  <a:gd name="T10" fmla="*/ 38 w 47"/>
                  <a:gd name="T11" fmla="*/ 6 h 58"/>
                  <a:gd name="T12" fmla="*/ 33 w 47"/>
                  <a:gd name="T13" fmla="*/ 0 h 58"/>
                  <a:gd name="T14" fmla="*/ 21 w 47"/>
                  <a:gd name="T15" fmla="*/ 0 h 58"/>
                  <a:gd name="T16" fmla="*/ 17 w 47"/>
                  <a:gd name="T17" fmla="*/ 3 h 58"/>
                  <a:gd name="T18" fmla="*/ 13 w 47"/>
                  <a:gd name="T19" fmla="*/ 3 h 58"/>
                  <a:gd name="T20" fmla="*/ 10 w 47"/>
                  <a:gd name="T21" fmla="*/ 7 h 58"/>
                  <a:gd name="T22" fmla="*/ 8 w 47"/>
                  <a:gd name="T23" fmla="*/ 12 h 58"/>
                  <a:gd name="T24" fmla="*/ 0 w 47"/>
                  <a:gd name="T25" fmla="*/ 20 h 58"/>
                  <a:gd name="T26" fmla="*/ 2 w 47"/>
                  <a:gd name="T27" fmla="*/ 33 h 58"/>
                  <a:gd name="T28" fmla="*/ 4 w 47"/>
                  <a:gd name="T29" fmla="*/ 40 h 58"/>
                  <a:gd name="T30" fmla="*/ 12 w 47"/>
                  <a:gd name="T31" fmla="*/ 49 h 58"/>
                  <a:gd name="T32" fmla="*/ 24 w 47"/>
                  <a:gd name="T33" fmla="*/ 56 h 58"/>
                  <a:gd name="T34" fmla="*/ 28 w 47"/>
                  <a:gd name="T35" fmla="*/ 58 h 58"/>
                  <a:gd name="T36" fmla="*/ 32 w 47"/>
                  <a:gd name="T37" fmla="*/ 52 h 58"/>
                  <a:gd name="T38" fmla="*/ 33 w 47"/>
                  <a:gd name="T39" fmla="*/ 47 h 58"/>
                  <a:gd name="T40" fmla="*/ 40 w 47"/>
                  <a:gd name="T41" fmla="*/ 37 h 58"/>
                  <a:gd name="T42" fmla="*/ 47 w 47"/>
                  <a:gd name="T43" fmla="*/ 29 h 58"/>
                  <a:gd name="T44" fmla="*/ 47 w 47"/>
                  <a:gd name="T45" fmla="*/ 2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8">
                    <a:moveTo>
                      <a:pt x="47" y="29"/>
                    </a:moveTo>
                    <a:lnTo>
                      <a:pt x="43" y="30"/>
                    </a:lnTo>
                    <a:lnTo>
                      <a:pt x="43" y="23"/>
                    </a:lnTo>
                    <a:lnTo>
                      <a:pt x="40" y="19"/>
                    </a:lnTo>
                    <a:lnTo>
                      <a:pt x="41" y="14"/>
                    </a:lnTo>
                    <a:lnTo>
                      <a:pt x="38" y="6"/>
                    </a:lnTo>
                    <a:lnTo>
                      <a:pt x="33" y="0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3" y="3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0" y="20"/>
                    </a:lnTo>
                    <a:lnTo>
                      <a:pt x="2" y="33"/>
                    </a:lnTo>
                    <a:lnTo>
                      <a:pt x="4" y="40"/>
                    </a:lnTo>
                    <a:lnTo>
                      <a:pt x="12" y="49"/>
                    </a:lnTo>
                    <a:lnTo>
                      <a:pt x="24" y="56"/>
                    </a:lnTo>
                    <a:lnTo>
                      <a:pt x="28" y="58"/>
                    </a:lnTo>
                    <a:lnTo>
                      <a:pt x="32" y="52"/>
                    </a:lnTo>
                    <a:lnTo>
                      <a:pt x="33" y="47"/>
                    </a:lnTo>
                    <a:lnTo>
                      <a:pt x="40" y="37"/>
                    </a:lnTo>
                    <a:lnTo>
                      <a:pt x="47" y="29"/>
                    </a:lnTo>
                    <a:lnTo>
                      <a:pt x="47" y="2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37">
                <a:extLst>
                  <a:ext uri="{FF2B5EF4-FFF2-40B4-BE49-F238E27FC236}">
                    <a16:creationId xmlns:a16="http://schemas.microsoft.com/office/drawing/2014/main" id="{B2CE3BE7-FE30-BFCF-1298-C75611747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" y="2508"/>
                <a:ext cx="37" cy="22"/>
              </a:xfrm>
              <a:custGeom>
                <a:avLst/>
                <a:gdLst>
                  <a:gd name="T0" fmla="*/ 36 w 37"/>
                  <a:gd name="T1" fmla="*/ 18 h 22"/>
                  <a:gd name="T2" fmla="*/ 37 w 37"/>
                  <a:gd name="T3" fmla="*/ 11 h 22"/>
                  <a:gd name="T4" fmla="*/ 35 w 37"/>
                  <a:gd name="T5" fmla="*/ 9 h 22"/>
                  <a:gd name="T6" fmla="*/ 32 w 37"/>
                  <a:gd name="T7" fmla="*/ 8 h 22"/>
                  <a:gd name="T8" fmla="*/ 25 w 37"/>
                  <a:gd name="T9" fmla="*/ 10 h 22"/>
                  <a:gd name="T10" fmla="*/ 25 w 37"/>
                  <a:gd name="T11" fmla="*/ 8 h 22"/>
                  <a:gd name="T12" fmla="*/ 21 w 37"/>
                  <a:gd name="T13" fmla="*/ 5 h 22"/>
                  <a:gd name="T14" fmla="*/ 18 w 37"/>
                  <a:gd name="T15" fmla="*/ 2 h 22"/>
                  <a:gd name="T16" fmla="*/ 14 w 37"/>
                  <a:gd name="T17" fmla="*/ 0 h 22"/>
                  <a:gd name="T18" fmla="*/ 9 w 37"/>
                  <a:gd name="T19" fmla="*/ 1 h 22"/>
                  <a:gd name="T20" fmla="*/ 10 w 37"/>
                  <a:gd name="T21" fmla="*/ 3 h 22"/>
                  <a:gd name="T22" fmla="*/ 7 w 37"/>
                  <a:gd name="T23" fmla="*/ 5 h 22"/>
                  <a:gd name="T24" fmla="*/ 1 w 37"/>
                  <a:gd name="T25" fmla="*/ 9 h 22"/>
                  <a:gd name="T26" fmla="*/ 0 w 37"/>
                  <a:gd name="T27" fmla="*/ 12 h 22"/>
                  <a:gd name="T28" fmla="*/ 5 w 37"/>
                  <a:gd name="T29" fmla="*/ 15 h 22"/>
                  <a:gd name="T30" fmla="*/ 13 w 37"/>
                  <a:gd name="T31" fmla="*/ 17 h 22"/>
                  <a:gd name="T32" fmla="*/ 19 w 37"/>
                  <a:gd name="T33" fmla="*/ 20 h 22"/>
                  <a:gd name="T34" fmla="*/ 25 w 37"/>
                  <a:gd name="T35" fmla="*/ 22 h 22"/>
                  <a:gd name="T36" fmla="*/ 34 w 37"/>
                  <a:gd name="T37" fmla="*/ 22 h 22"/>
                  <a:gd name="T38" fmla="*/ 36 w 37"/>
                  <a:gd name="T39" fmla="*/ 18 h 22"/>
                  <a:gd name="T40" fmla="*/ 36 w 37"/>
                  <a:gd name="T4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22">
                    <a:moveTo>
                      <a:pt x="36" y="18"/>
                    </a:moveTo>
                    <a:lnTo>
                      <a:pt x="37" y="11"/>
                    </a:lnTo>
                    <a:lnTo>
                      <a:pt x="35" y="9"/>
                    </a:lnTo>
                    <a:lnTo>
                      <a:pt x="32" y="8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5" y="15"/>
                    </a:lnTo>
                    <a:lnTo>
                      <a:pt x="13" y="17"/>
                    </a:lnTo>
                    <a:lnTo>
                      <a:pt x="19" y="20"/>
                    </a:lnTo>
                    <a:lnTo>
                      <a:pt x="25" y="22"/>
                    </a:lnTo>
                    <a:lnTo>
                      <a:pt x="34" y="22"/>
                    </a:lnTo>
                    <a:lnTo>
                      <a:pt x="36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38">
                <a:extLst>
                  <a:ext uri="{FF2B5EF4-FFF2-40B4-BE49-F238E27FC236}">
                    <a16:creationId xmlns:a16="http://schemas.microsoft.com/office/drawing/2014/main" id="{126E0C61-7FDF-EF51-5A97-C2C7324F7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1945"/>
                <a:ext cx="64" cy="68"/>
              </a:xfrm>
              <a:custGeom>
                <a:avLst/>
                <a:gdLst>
                  <a:gd name="T0" fmla="*/ 39 w 64"/>
                  <a:gd name="T1" fmla="*/ 17 h 68"/>
                  <a:gd name="T2" fmla="*/ 30 w 64"/>
                  <a:gd name="T3" fmla="*/ 13 h 68"/>
                  <a:gd name="T4" fmla="*/ 27 w 64"/>
                  <a:gd name="T5" fmla="*/ 8 h 68"/>
                  <a:gd name="T6" fmla="*/ 20 w 64"/>
                  <a:gd name="T7" fmla="*/ 1 h 68"/>
                  <a:gd name="T8" fmla="*/ 11 w 64"/>
                  <a:gd name="T9" fmla="*/ 0 h 68"/>
                  <a:gd name="T10" fmla="*/ 0 w 64"/>
                  <a:gd name="T11" fmla="*/ 5 h 68"/>
                  <a:gd name="T12" fmla="*/ 0 w 64"/>
                  <a:gd name="T13" fmla="*/ 5 h 68"/>
                  <a:gd name="T14" fmla="*/ 4 w 64"/>
                  <a:gd name="T15" fmla="*/ 11 h 68"/>
                  <a:gd name="T16" fmla="*/ 9 w 64"/>
                  <a:gd name="T17" fmla="*/ 17 h 68"/>
                  <a:gd name="T18" fmla="*/ 4 w 64"/>
                  <a:gd name="T19" fmla="*/ 23 h 68"/>
                  <a:gd name="T20" fmla="*/ 4 w 64"/>
                  <a:gd name="T21" fmla="*/ 23 h 68"/>
                  <a:gd name="T22" fmla="*/ 9 w 64"/>
                  <a:gd name="T23" fmla="*/ 23 h 68"/>
                  <a:gd name="T24" fmla="*/ 6 w 64"/>
                  <a:gd name="T25" fmla="*/ 31 h 68"/>
                  <a:gd name="T26" fmla="*/ 14 w 64"/>
                  <a:gd name="T27" fmla="*/ 37 h 68"/>
                  <a:gd name="T28" fmla="*/ 13 w 64"/>
                  <a:gd name="T29" fmla="*/ 45 h 68"/>
                  <a:gd name="T30" fmla="*/ 9 w 64"/>
                  <a:gd name="T31" fmla="*/ 46 h 68"/>
                  <a:gd name="T32" fmla="*/ 13 w 64"/>
                  <a:gd name="T33" fmla="*/ 49 h 68"/>
                  <a:gd name="T34" fmla="*/ 16 w 64"/>
                  <a:gd name="T35" fmla="*/ 51 h 68"/>
                  <a:gd name="T36" fmla="*/ 21 w 64"/>
                  <a:gd name="T37" fmla="*/ 53 h 68"/>
                  <a:gd name="T38" fmla="*/ 27 w 64"/>
                  <a:gd name="T39" fmla="*/ 57 h 68"/>
                  <a:gd name="T40" fmla="*/ 25 w 64"/>
                  <a:gd name="T41" fmla="*/ 58 h 68"/>
                  <a:gd name="T42" fmla="*/ 29 w 64"/>
                  <a:gd name="T43" fmla="*/ 57 h 68"/>
                  <a:gd name="T44" fmla="*/ 30 w 64"/>
                  <a:gd name="T45" fmla="*/ 51 h 68"/>
                  <a:gd name="T46" fmla="*/ 32 w 64"/>
                  <a:gd name="T47" fmla="*/ 50 h 68"/>
                  <a:gd name="T48" fmla="*/ 35 w 64"/>
                  <a:gd name="T49" fmla="*/ 52 h 68"/>
                  <a:gd name="T50" fmla="*/ 38 w 64"/>
                  <a:gd name="T51" fmla="*/ 54 h 68"/>
                  <a:gd name="T52" fmla="*/ 40 w 64"/>
                  <a:gd name="T53" fmla="*/ 57 h 68"/>
                  <a:gd name="T54" fmla="*/ 42 w 64"/>
                  <a:gd name="T55" fmla="*/ 57 h 68"/>
                  <a:gd name="T56" fmla="*/ 45 w 64"/>
                  <a:gd name="T57" fmla="*/ 60 h 68"/>
                  <a:gd name="T58" fmla="*/ 48 w 64"/>
                  <a:gd name="T59" fmla="*/ 60 h 68"/>
                  <a:gd name="T60" fmla="*/ 46 w 64"/>
                  <a:gd name="T61" fmla="*/ 64 h 68"/>
                  <a:gd name="T62" fmla="*/ 45 w 64"/>
                  <a:gd name="T63" fmla="*/ 66 h 68"/>
                  <a:gd name="T64" fmla="*/ 45 w 64"/>
                  <a:gd name="T65" fmla="*/ 68 h 68"/>
                  <a:gd name="T66" fmla="*/ 50 w 64"/>
                  <a:gd name="T67" fmla="*/ 67 h 68"/>
                  <a:gd name="T68" fmla="*/ 57 w 64"/>
                  <a:gd name="T69" fmla="*/ 66 h 68"/>
                  <a:gd name="T70" fmla="*/ 59 w 64"/>
                  <a:gd name="T71" fmla="*/ 64 h 68"/>
                  <a:gd name="T72" fmla="*/ 57 w 64"/>
                  <a:gd name="T73" fmla="*/ 62 h 68"/>
                  <a:gd name="T74" fmla="*/ 59 w 64"/>
                  <a:gd name="T75" fmla="*/ 57 h 68"/>
                  <a:gd name="T76" fmla="*/ 64 w 64"/>
                  <a:gd name="T77" fmla="*/ 51 h 68"/>
                  <a:gd name="T78" fmla="*/ 56 w 64"/>
                  <a:gd name="T79" fmla="*/ 44 h 68"/>
                  <a:gd name="T80" fmla="*/ 54 w 64"/>
                  <a:gd name="T81" fmla="*/ 38 h 68"/>
                  <a:gd name="T82" fmla="*/ 57 w 64"/>
                  <a:gd name="T83" fmla="*/ 33 h 68"/>
                  <a:gd name="T84" fmla="*/ 54 w 64"/>
                  <a:gd name="T85" fmla="*/ 31 h 68"/>
                  <a:gd name="T86" fmla="*/ 58 w 64"/>
                  <a:gd name="T87" fmla="*/ 28 h 68"/>
                  <a:gd name="T88" fmla="*/ 53 w 64"/>
                  <a:gd name="T89" fmla="*/ 26 h 68"/>
                  <a:gd name="T90" fmla="*/ 49 w 64"/>
                  <a:gd name="T91" fmla="*/ 29 h 68"/>
                  <a:gd name="T92" fmla="*/ 41 w 64"/>
                  <a:gd name="T93" fmla="*/ 24 h 68"/>
                  <a:gd name="T94" fmla="*/ 39 w 64"/>
                  <a:gd name="T95" fmla="*/ 17 h 68"/>
                  <a:gd name="T96" fmla="*/ 39 w 64"/>
                  <a:gd name="T97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" h="68">
                    <a:moveTo>
                      <a:pt x="39" y="17"/>
                    </a:moveTo>
                    <a:lnTo>
                      <a:pt x="30" y="13"/>
                    </a:lnTo>
                    <a:lnTo>
                      <a:pt x="27" y="8"/>
                    </a:lnTo>
                    <a:lnTo>
                      <a:pt x="20" y="1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9" y="1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6" y="31"/>
                    </a:lnTo>
                    <a:lnTo>
                      <a:pt x="14" y="37"/>
                    </a:lnTo>
                    <a:lnTo>
                      <a:pt x="13" y="45"/>
                    </a:lnTo>
                    <a:lnTo>
                      <a:pt x="9" y="46"/>
                    </a:lnTo>
                    <a:lnTo>
                      <a:pt x="13" y="49"/>
                    </a:lnTo>
                    <a:lnTo>
                      <a:pt x="16" y="51"/>
                    </a:lnTo>
                    <a:lnTo>
                      <a:pt x="21" y="53"/>
                    </a:lnTo>
                    <a:lnTo>
                      <a:pt x="27" y="57"/>
                    </a:lnTo>
                    <a:lnTo>
                      <a:pt x="25" y="58"/>
                    </a:lnTo>
                    <a:lnTo>
                      <a:pt x="29" y="57"/>
                    </a:lnTo>
                    <a:lnTo>
                      <a:pt x="30" y="51"/>
                    </a:lnTo>
                    <a:lnTo>
                      <a:pt x="32" y="50"/>
                    </a:lnTo>
                    <a:lnTo>
                      <a:pt x="35" y="52"/>
                    </a:lnTo>
                    <a:lnTo>
                      <a:pt x="38" y="54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5" y="60"/>
                    </a:lnTo>
                    <a:lnTo>
                      <a:pt x="48" y="60"/>
                    </a:lnTo>
                    <a:lnTo>
                      <a:pt x="46" y="64"/>
                    </a:lnTo>
                    <a:lnTo>
                      <a:pt x="45" y="66"/>
                    </a:lnTo>
                    <a:lnTo>
                      <a:pt x="45" y="68"/>
                    </a:lnTo>
                    <a:lnTo>
                      <a:pt x="50" y="67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7" y="62"/>
                    </a:lnTo>
                    <a:lnTo>
                      <a:pt x="59" y="57"/>
                    </a:lnTo>
                    <a:lnTo>
                      <a:pt x="64" y="51"/>
                    </a:lnTo>
                    <a:lnTo>
                      <a:pt x="56" y="44"/>
                    </a:lnTo>
                    <a:lnTo>
                      <a:pt x="54" y="38"/>
                    </a:lnTo>
                    <a:lnTo>
                      <a:pt x="57" y="33"/>
                    </a:lnTo>
                    <a:lnTo>
                      <a:pt x="54" y="31"/>
                    </a:lnTo>
                    <a:lnTo>
                      <a:pt x="58" y="28"/>
                    </a:lnTo>
                    <a:lnTo>
                      <a:pt x="53" y="26"/>
                    </a:lnTo>
                    <a:lnTo>
                      <a:pt x="49" y="29"/>
                    </a:lnTo>
                    <a:lnTo>
                      <a:pt x="41" y="24"/>
                    </a:lnTo>
                    <a:lnTo>
                      <a:pt x="39" y="17"/>
                    </a:lnTo>
                    <a:lnTo>
                      <a:pt x="39" y="1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39">
                <a:extLst>
                  <a:ext uri="{FF2B5EF4-FFF2-40B4-BE49-F238E27FC236}">
                    <a16:creationId xmlns:a16="http://schemas.microsoft.com/office/drawing/2014/main" id="{0678A098-C93A-3253-9C3C-DC25A153C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2657"/>
                <a:ext cx="65" cy="75"/>
              </a:xfrm>
              <a:custGeom>
                <a:avLst/>
                <a:gdLst>
                  <a:gd name="T0" fmla="*/ 49 w 65"/>
                  <a:gd name="T1" fmla="*/ 0 h 75"/>
                  <a:gd name="T2" fmla="*/ 36 w 65"/>
                  <a:gd name="T3" fmla="*/ 1 h 75"/>
                  <a:gd name="T4" fmla="*/ 34 w 65"/>
                  <a:gd name="T5" fmla="*/ 5 h 75"/>
                  <a:gd name="T6" fmla="*/ 15 w 65"/>
                  <a:gd name="T7" fmla="*/ 1 h 75"/>
                  <a:gd name="T8" fmla="*/ 12 w 65"/>
                  <a:gd name="T9" fmla="*/ 17 h 75"/>
                  <a:gd name="T10" fmla="*/ 3 w 65"/>
                  <a:gd name="T11" fmla="*/ 22 h 75"/>
                  <a:gd name="T12" fmla="*/ 4 w 65"/>
                  <a:gd name="T13" fmla="*/ 26 h 75"/>
                  <a:gd name="T14" fmla="*/ 0 w 65"/>
                  <a:gd name="T15" fmla="*/ 35 h 75"/>
                  <a:gd name="T16" fmla="*/ 7 w 65"/>
                  <a:gd name="T17" fmla="*/ 48 h 75"/>
                  <a:gd name="T18" fmla="*/ 12 w 65"/>
                  <a:gd name="T19" fmla="*/ 48 h 75"/>
                  <a:gd name="T20" fmla="*/ 14 w 65"/>
                  <a:gd name="T21" fmla="*/ 58 h 75"/>
                  <a:gd name="T22" fmla="*/ 24 w 65"/>
                  <a:gd name="T23" fmla="*/ 73 h 75"/>
                  <a:gd name="T24" fmla="*/ 32 w 65"/>
                  <a:gd name="T25" fmla="*/ 75 h 75"/>
                  <a:gd name="T26" fmla="*/ 33 w 65"/>
                  <a:gd name="T27" fmla="*/ 71 h 75"/>
                  <a:gd name="T28" fmla="*/ 31 w 65"/>
                  <a:gd name="T29" fmla="*/ 68 h 75"/>
                  <a:gd name="T30" fmla="*/ 33 w 65"/>
                  <a:gd name="T31" fmla="*/ 63 h 75"/>
                  <a:gd name="T32" fmla="*/ 39 w 65"/>
                  <a:gd name="T33" fmla="*/ 64 h 75"/>
                  <a:gd name="T34" fmla="*/ 47 w 65"/>
                  <a:gd name="T35" fmla="*/ 62 h 75"/>
                  <a:gd name="T36" fmla="*/ 56 w 65"/>
                  <a:gd name="T37" fmla="*/ 66 h 75"/>
                  <a:gd name="T38" fmla="*/ 59 w 65"/>
                  <a:gd name="T39" fmla="*/ 59 h 75"/>
                  <a:gd name="T40" fmla="*/ 61 w 65"/>
                  <a:gd name="T41" fmla="*/ 51 h 75"/>
                  <a:gd name="T42" fmla="*/ 64 w 65"/>
                  <a:gd name="T43" fmla="*/ 43 h 75"/>
                  <a:gd name="T44" fmla="*/ 58 w 65"/>
                  <a:gd name="T45" fmla="*/ 33 h 75"/>
                  <a:gd name="T46" fmla="*/ 57 w 65"/>
                  <a:gd name="T47" fmla="*/ 20 h 75"/>
                  <a:gd name="T48" fmla="*/ 65 w 65"/>
                  <a:gd name="T49" fmla="*/ 5 h 75"/>
                  <a:gd name="T50" fmla="*/ 49 w 65"/>
                  <a:gd name="T51" fmla="*/ 0 h 75"/>
                  <a:gd name="T52" fmla="*/ 49 w 65"/>
                  <a:gd name="T5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75">
                    <a:moveTo>
                      <a:pt x="49" y="0"/>
                    </a:moveTo>
                    <a:lnTo>
                      <a:pt x="36" y="1"/>
                    </a:lnTo>
                    <a:lnTo>
                      <a:pt x="34" y="5"/>
                    </a:lnTo>
                    <a:lnTo>
                      <a:pt x="15" y="1"/>
                    </a:lnTo>
                    <a:lnTo>
                      <a:pt x="12" y="17"/>
                    </a:lnTo>
                    <a:lnTo>
                      <a:pt x="3" y="22"/>
                    </a:lnTo>
                    <a:lnTo>
                      <a:pt x="4" y="26"/>
                    </a:lnTo>
                    <a:lnTo>
                      <a:pt x="0" y="35"/>
                    </a:lnTo>
                    <a:lnTo>
                      <a:pt x="7" y="48"/>
                    </a:lnTo>
                    <a:lnTo>
                      <a:pt x="12" y="48"/>
                    </a:lnTo>
                    <a:lnTo>
                      <a:pt x="14" y="58"/>
                    </a:lnTo>
                    <a:lnTo>
                      <a:pt x="24" y="73"/>
                    </a:lnTo>
                    <a:lnTo>
                      <a:pt x="32" y="75"/>
                    </a:lnTo>
                    <a:lnTo>
                      <a:pt x="33" y="71"/>
                    </a:lnTo>
                    <a:lnTo>
                      <a:pt x="31" y="68"/>
                    </a:lnTo>
                    <a:lnTo>
                      <a:pt x="33" y="63"/>
                    </a:lnTo>
                    <a:lnTo>
                      <a:pt x="39" y="64"/>
                    </a:lnTo>
                    <a:lnTo>
                      <a:pt x="47" y="62"/>
                    </a:lnTo>
                    <a:lnTo>
                      <a:pt x="56" y="66"/>
                    </a:lnTo>
                    <a:lnTo>
                      <a:pt x="59" y="59"/>
                    </a:lnTo>
                    <a:lnTo>
                      <a:pt x="61" y="51"/>
                    </a:lnTo>
                    <a:lnTo>
                      <a:pt x="64" y="43"/>
                    </a:lnTo>
                    <a:lnTo>
                      <a:pt x="58" y="33"/>
                    </a:lnTo>
                    <a:lnTo>
                      <a:pt x="57" y="20"/>
                    </a:lnTo>
                    <a:lnTo>
                      <a:pt x="65" y="5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0">
                <a:extLst>
                  <a:ext uri="{FF2B5EF4-FFF2-40B4-BE49-F238E27FC236}">
                    <a16:creationId xmlns:a16="http://schemas.microsoft.com/office/drawing/2014/main" id="{5B221040-57D1-9A40-9D1D-2EB54CC67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1886"/>
                <a:ext cx="77" cy="32"/>
              </a:xfrm>
              <a:custGeom>
                <a:avLst/>
                <a:gdLst>
                  <a:gd name="T0" fmla="*/ 77 w 77"/>
                  <a:gd name="T1" fmla="*/ 9 h 32"/>
                  <a:gd name="T2" fmla="*/ 63 w 77"/>
                  <a:gd name="T3" fmla="*/ 2 h 32"/>
                  <a:gd name="T4" fmla="*/ 54 w 77"/>
                  <a:gd name="T5" fmla="*/ 4 h 32"/>
                  <a:gd name="T6" fmla="*/ 47 w 77"/>
                  <a:gd name="T7" fmla="*/ 2 h 32"/>
                  <a:gd name="T8" fmla="*/ 40 w 77"/>
                  <a:gd name="T9" fmla="*/ 6 h 32"/>
                  <a:gd name="T10" fmla="*/ 32 w 77"/>
                  <a:gd name="T11" fmla="*/ 0 h 32"/>
                  <a:gd name="T12" fmla="*/ 26 w 77"/>
                  <a:gd name="T13" fmla="*/ 2 h 32"/>
                  <a:gd name="T14" fmla="*/ 26 w 77"/>
                  <a:gd name="T15" fmla="*/ 2 h 32"/>
                  <a:gd name="T16" fmla="*/ 21 w 77"/>
                  <a:gd name="T17" fmla="*/ 2 h 32"/>
                  <a:gd name="T18" fmla="*/ 20 w 77"/>
                  <a:gd name="T19" fmla="*/ 4 h 32"/>
                  <a:gd name="T20" fmla="*/ 17 w 77"/>
                  <a:gd name="T21" fmla="*/ 5 h 32"/>
                  <a:gd name="T22" fmla="*/ 16 w 77"/>
                  <a:gd name="T23" fmla="*/ 9 h 32"/>
                  <a:gd name="T24" fmla="*/ 14 w 77"/>
                  <a:gd name="T25" fmla="*/ 10 h 32"/>
                  <a:gd name="T26" fmla="*/ 13 w 77"/>
                  <a:gd name="T27" fmla="*/ 11 h 32"/>
                  <a:gd name="T28" fmla="*/ 9 w 77"/>
                  <a:gd name="T29" fmla="*/ 13 h 32"/>
                  <a:gd name="T30" fmla="*/ 3 w 77"/>
                  <a:gd name="T31" fmla="*/ 13 h 32"/>
                  <a:gd name="T32" fmla="*/ 1 w 77"/>
                  <a:gd name="T33" fmla="*/ 17 h 32"/>
                  <a:gd name="T34" fmla="*/ 0 w 77"/>
                  <a:gd name="T35" fmla="*/ 19 h 32"/>
                  <a:gd name="T36" fmla="*/ 2 w 77"/>
                  <a:gd name="T37" fmla="*/ 25 h 32"/>
                  <a:gd name="T38" fmla="*/ 10 w 77"/>
                  <a:gd name="T39" fmla="*/ 30 h 32"/>
                  <a:gd name="T40" fmla="*/ 14 w 77"/>
                  <a:gd name="T41" fmla="*/ 32 h 32"/>
                  <a:gd name="T42" fmla="*/ 26 w 77"/>
                  <a:gd name="T43" fmla="*/ 30 h 32"/>
                  <a:gd name="T44" fmla="*/ 27 w 77"/>
                  <a:gd name="T45" fmla="*/ 26 h 32"/>
                  <a:gd name="T46" fmla="*/ 33 w 77"/>
                  <a:gd name="T47" fmla="*/ 25 h 32"/>
                  <a:gd name="T48" fmla="*/ 39 w 77"/>
                  <a:gd name="T49" fmla="*/ 23 h 32"/>
                  <a:gd name="T50" fmla="*/ 40 w 77"/>
                  <a:gd name="T51" fmla="*/ 24 h 32"/>
                  <a:gd name="T52" fmla="*/ 47 w 77"/>
                  <a:gd name="T53" fmla="*/ 22 h 32"/>
                  <a:gd name="T54" fmla="*/ 49 w 77"/>
                  <a:gd name="T55" fmla="*/ 18 h 32"/>
                  <a:gd name="T56" fmla="*/ 54 w 77"/>
                  <a:gd name="T57" fmla="*/ 16 h 32"/>
                  <a:gd name="T58" fmla="*/ 69 w 77"/>
                  <a:gd name="T59" fmla="*/ 22 h 32"/>
                  <a:gd name="T60" fmla="*/ 72 w 77"/>
                  <a:gd name="T61" fmla="*/ 20 h 32"/>
                  <a:gd name="T62" fmla="*/ 74 w 77"/>
                  <a:gd name="T63" fmla="*/ 13 h 32"/>
                  <a:gd name="T64" fmla="*/ 77 w 77"/>
                  <a:gd name="T65" fmla="*/ 9 h 32"/>
                  <a:gd name="T66" fmla="*/ 77 w 77"/>
                  <a:gd name="T6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" h="32">
                    <a:moveTo>
                      <a:pt x="77" y="9"/>
                    </a:moveTo>
                    <a:lnTo>
                      <a:pt x="63" y="2"/>
                    </a:lnTo>
                    <a:lnTo>
                      <a:pt x="54" y="4"/>
                    </a:lnTo>
                    <a:lnTo>
                      <a:pt x="47" y="2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20" y="4"/>
                    </a:lnTo>
                    <a:lnTo>
                      <a:pt x="17" y="5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9" y="13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10" y="30"/>
                    </a:lnTo>
                    <a:lnTo>
                      <a:pt x="14" y="32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33" y="25"/>
                    </a:lnTo>
                    <a:lnTo>
                      <a:pt x="39" y="23"/>
                    </a:lnTo>
                    <a:lnTo>
                      <a:pt x="40" y="24"/>
                    </a:lnTo>
                    <a:lnTo>
                      <a:pt x="47" y="22"/>
                    </a:lnTo>
                    <a:lnTo>
                      <a:pt x="49" y="18"/>
                    </a:lnTo>
                    <a:lnTo>
                      <a:pt x="54" y="16"/>
                    </a:lnTo>
                    <a:lnTo>
                      <a:pt x="69" y="22"/>
                    </a:lnTo>
                    <a:lnTo>
                      <a:pt x="72" y="20"/>
                    </a:lnTo>
                    <a:lnTo>
                      <a:pt x="74" y="13"/>
                    </a:lnTo>
                    <a:lnTo>
                      <a:pt x="77" y="9"/>
                    </a:lnTo>
                    <a:lnTo>
                      <a:pt x="77" y="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1">
                <a:extLst>
                  <a:ext uri="{FF2B5EF4-FFF2-40B4-BE49-F238E27FC236}">
                    <a16:creationId xmlns:a16="http://schemas.microsoft.com/office/drawing/2014/main" id="{D778275B-B1DF-72E0-DD70-49E776F8A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" y="1933"/>
                <a:ext cx="40" cy="24"/>
              </a:xfrm>
              <a:custGeom>
                <a:avLst/>
                <a:gdLst>
                  <a:gd name="T0" fmla="*/ 40 w 40"/>
                  <a:gd name="T1" fmla="*/ 6 h 24"/>
                  <a:gd name="T2" fmla="*/ 37 w 40"/>
                  <a:gd name="T3" fmla="*/ 1 h 24"/>
                  <a:gd name="T4" fmla="*/ 34 w 40"/>
                  <a:gd name="T5" fmla="*/ 0 h 24"/>
                  <a:gd name="T6" fmla="*/ 32 w 40"/>
                  <a:gd name="T7" fmla="*/ 4 h 24"/>
                  <a:gd name="T8" fmla="*/ 20 w 40"/>
                  <a:gd name="T9" fmla="*/ 4 h 24"/>
                  <a:gd name="T10" fmla="*/ 13 w 40"/>
                  <a:gd name="T11" fmla="*/ 8 h 24"/>
                  <a:gd name="T12" fmla="*/ 1 w 40"/>
                  <a:gd name="T13" fmla="*/ 6 h 24"/>
                  <a:gd name="T14" fmla="*/ 0 w 40"/>
                  <a:gd name="T15" fmla="*/ 15 h 24"/>
                  <a:gd name="T16" fmla="*/ 4 w 40"/>
                  <a:gd name="T17" fmla="*/ 22 h 24"/>
                  <a:gd name="T18" fmla="*/ 1 w 40"/>
                  <a:gd name="T19" fmla="*/ 24 h 24"/>
                  <a:gd name="T20" fmla="*/ 11 w 40"/>
                  <a:gd name="T21" fmla="*/ 24 h 24"/>
                  <a:gd name="T22" fmla="*/ 13 w 40"/>
                  <a:gd name="T23" fmla="*/ 22 h 24"/>
                  <a:gd name="T24" fmla="*/ 18 w 40"/>
                  <a:gd name="T25" fmla="*/ 24 h 24"/>
                  <a:gd name="T26" fmla="*/ 24 w 40"/>
                  <a:gd name="T27" fmla="*/ 24 h 24"/>
                  <a:gd name="T28" fmla="*/ 23 w 40"/>
                  <a:gd name="T29" fmla="*/ 20 h 24"/>
                  <a:gd name="T30" fmla="*/ 28 w 40"/>
                  <a:gd name="T31" fmla="*/ 18 h 24"/>
                  <a:gd name="T32" fmla="*/ 29 w 40"/>
                  <a:gd name="T33" fmla="*/ 11 h 24"/>
                  <a:gd name="T34" fmla="*/ 40 w 40"/>
                  <a:gd name="T35" fmla="*/ 6 h 24"/>
                  <a:gd name="T36" fmla="*/ 40 w 40"/>
                  <a:gd name="T3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24">
                    <a:moveTo>
                      <a:pt x="40" y="6"/>
                    </a:moveTo>
                    <a:lnTo>
                      <a:pt x="37" y="1"/>
                    </a:lnTo>
                    <a:lnTo>
                      <a:pt x="34" y="0"/>
                    </a:lnTo>
                    <a:lnTo>
                      <a:pt x="32" y="4"/>
                    </a:lnTo>
                    <a:lnTo>
                      <a:pt x="20" y="4"/>
                    </a:lnTo>
                    <a:lnTo>
                      <a:pt x="13" y="8"/>
                    </a:lnTo>
                    <a:lnTo>
                      <a:pt x="1" y="6"/>
                    </a:lnTo>
                    <a:lnTo>
                      <a:pt x="0" y="15"/>
                    </a:lnTo>
                    <a:lnTo>
                      <a:pt x="4" y="22"/>
                    </a:lnTo>
                    <a:lnTo>
                      <a:pt x="1" y="24"/>
                    </a:lnTo>
                    <a:lnTo>
                      <a:pt x="11" y="24"/>
                    </a:lnTo>
                    <a:lnTo>
                      <a:pt x="13" y="22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23" y="20"/>
                    </a:lnTo>
                    <a:lnTo>
                      <a:pt x="28" y="18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2">
                <a:extLst>
                  <a:ext uri="{FF2B5EF4-FFF2-40B4-BE49-F238E27FC236}">
                    <a16:creationId xmlns:a16="http://schemas.microsoft.com/office/drawing/2014/main" id="{B8BA13D2-89A4-C957-EF34-E171DEB4E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1568"/>
                <a:ext cx="143" cy="220"/>
              </a:xfrm>
              <a:custGeom>
                <a:avLst/>
                <a:gdLst>
                  <a:gd name="T0" fmla="*/ 143 w 143"/>
                  <a:gd name="T1" fmla="*/ 47 h 220"/>
                  <a:gd name="T2" fmla="*/ 137 w 143"/>
                  <a:gd name="T3" fmla="*/ 41 h 220"/>
                  <a:gd name="T4" fmla="*/ 133 w 143"/>
                  <a:gd name="T5" fmla="*/ 18 h 220"/>
                  <a:gd name="T6" fmla="*/ 113 w 143"/>
                  <a:gd name="T7" fmla="*/ 7 h 220"/>
                  <a:gd name="T8" fmla="*/ 96 w 143"/>
                  <a:gd name="T9" fmla="*/ 0 h 220"/>
                  <a:gd name="T10" fmla="*/ 89 w 143"/>
                  <a:gd name="T11" fmla="*/ 1 h 220"/>
                  <a:gd name="T12" fmla="*/ 89 w 143"/>
                  <a:gd name="T13" fmla="*/ 11 h 220"/>
                  <a:gd name="T14" fmla="*/ 67 w 143"/>
                  <a:gd name="T15" fmla="*/ 8 h 220"/>
                  <a:gd name="T16" fmla="*/ 65 w 143"/>
                  <a:gd name="T17" fmla="*/ 16 h 220"/>
                  <a:gd name="T18" fmla="*/ 54 w 143"/>
                  <a:gd name="T19" fmla="*/ 16 h 220"/>
                  <a:gd name="T20" fmla="*/ 48 w 143"/>
                  <a:gd name="T21" fmla="*/ 28 h 220"/>
                  <a:gd name="T22" fmla="*/ 39 w 143"/>
                  <a:gd name="T23" fmla="*/ 44 h 220"/>
                  <a:gd name="T24" fmla="*/ 23 w 143"/>
                  <a:gd name="T25" fmla="*/ 67 h 220"/>
                  <a:gd name="T26" fmla="*/ 28 w 143"/>
                  <a:gd name="T27" fmla="*/ 72 h 220"/>
                  <a:gd name="T28" fmla="*/ 24 w 143"/>
                  <a:gd name="T29" fmla="*/ 78 h 220"/>
                  <a:gd name="T30" fmla="*/ 12 w 143"/>
                  <a:gd name="T31" fmla="*/ 78 h 220"/>
                  <a:gd name="T32" fmla="*/ 5 w 143"/>
                  <a:gd name="T33" fmla="*/ 92 h 220"/>
                  <a:gd name="T34" fmla="*/ 8 w 143"/>
                  <a:gd name="T35" fmla="*/ 113 h 220"/>
                  <a:gd name="T36" fmla="*/ 17 w 143"/>
                  <a:gd name="T37" fmla="*/ 122 h 220"/>
                  <a:gd name="T38" fmla="*/ 14 w 143"/>
                  <a:gd name="T39" fmla="*/ 141 h 220"/>
                  <a:gd name="T40" fmla="*/ 5 w 143"/>
                  <a:gd name="T41" fmla="*/ 152 h 220"/>
                  <a:gd name="T42" fmla="*/ 0 w 143"/>
                  <a:gd name="T43" fmla="*/ 162 h 220"/>
                  <a:gd name="T44" fmla="*/ 12 w 143"/>
                  <a:gd name="T45" fmla="*/ 185 h 220"/>
                  <a:gd name="T46" fmla="*/ 24 w 143"/>
                  <a:gd name="T47" fmla="*/ 204 h 220"/>
                  <a:gd name="T48" fmla="*/ 30 w 143"/>
                  <a:gd name="T49" fmla="*/ 220 h 220"/>
                  <a:gd name="T50" fmla="*/ 44 w 143"/>
                  <a:gd name="T51" fmla="*/ 219 h 220"/>
                  <a:gd name="T52" fmla="*/ 51 w 143"/>
                  <a:gd name="T53" fmla="*/ 206 h 220"/>
                  <a:gd name="T54" fmla="*/ 67 w 143"/>
                  <a:gd name="T55" fmla="*/ 207 h 220"/>
                  <a:gd name="T56" fmla="*/ 72 w 143"/>
                  <a:gd name="T57" fmla="*/ 192 h 220"/>
                  <a:gd name="T58" fmla="*/ 74 w 143"/>
                  <a:gd name="T59" fmla="*/ 164 h 220"/>
                  <a:gd name="T60" fmla="*/ 87 w 143"/>
                  <a:gd name="T61" fmla="*/ 160 h 220"/>
                  <a:gd name="T62" fmla="*/ 96 w 143"/>
                  <a:gd name="T63" fmla="*/ 141 h 220"/>
                  <a:gd name="T64" fmla="*/ 83 w 143"/>
                  <a:gd name="T65" fmla="*/ 132 h 220"/>
                  <a:gd name="T66" fmla="*/ 72 w 143"/>
                  <a:gd name="T67" fmla="*/ 121 h 220"/>
                  <a:gd name="T68" fmla="*/ 79 w 143"/>
                  <a:gd name="T69" fmla="*/ 99 h 220"/>
                  <a:gd name="T70" fmla="*/ 100 w 143"/>
                  <a:gd name="T71" fmla="*/ 85 h 220"/>
                  <a:gd name="T72" fmla="*/ 117 w 143"/>
                  <a:gd name="T73" fmla="*/ 72 h 220"/>
                  <a:gd name="T74" fmla="*/ 114 w 143"/>
                  <a:gd name="T75" fmla="*/ 62 h 220"/>
                  <a:gd name="T76" fmla="*/ 124 w 143"/>
                  <a:gd name="T77" fmla="*/ 51 h 220"/>
                  <a:gd name="T78" fmla="*/ 143 w 143"/>
                  <a:gd name="T79" fmla="*/ 47 h 220"/>
                  <a:gd name="T80" fmla="*/ 143 w 143"/>
                  <a:gd name="T81" fmla="*/ 4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220">
                    <a:moveTo>
                      <a:pt x="143" y="47"/>
                    </a:moveTo>
                    <a:lnTo>
                      <a:pt x="137" y="41"/>
                    </a:lnTo>
                    <a:lnTo>
                      <a:pt x="133" y="18"/>
                    </a:lnTo>
                    <a:lnTo>
                      <a:pt x="113" y="7"/>
                    </a:lnTo>
                    <a:lnTo>
                      <a:pt x="96" y="0"/>
                    </a:lnTo>
                    <a:lnTo>
                      <a:pt x="89" y="1"/>
                    </a:lnTo>
                    <a:lnTo>
                      <a:pt x="89" y="11"/>
                    </a:lnTo>
                    <a:lnTo>
                      <a:pt x="67" y="8"/>
                    </a:lnTo>
                    <a:lnTo>
                      <a:pt x="65" y="16"/>
                    </a:lnTo>
                    <a:lnTo>
                      <a:pt x="54" y="16"/>
                    </a:lnTo>
                    <a:lnTo>
                      <a:pt x="48" y="28"/>
                    </a:lnTo>
                    <a:lnTo>
                      <a:pt x="39" y="44"/>
                    </a:lnTo>
                    <a:lnTo>
                      <a:pt x="23" y="67"/>
                    </a:lnTo>
                    <a:lnTo>
                      <a:pt x="28" y="72"/>
                    </a:lnTo>
                    <a:lnTo>
                      <a:pt x="24" y="78"/>
                    </a:lnTo>
                    <a:lnTo>
                      <a:pt x="12" y="78"/>
                    </a:lnTo>
                    <a:lnTo>
                      <a:pt x="5" y="92"/>
                    </a:lnTo>
                    <a:lnTo>
                      <a:pt x="8" y="113"/>
                    </a:lnTo>
                    <a:lnTo>
                      <a:pt x="17" y="122"/>
                    </a:lnTo>
                    <a:lnTo>
                      <a:pt x="14" y="141"/>
                    </a:lnTo>
                    <a:lnTo>
                      <a:pt x="5" y="152"/>
                    </a:lnTo>
                    <a:lnTo>
                      <a:pt x="0" y="162"/>
                    </a:lnTo>
                    <a:lnTo>
                      <a:pt x="12" y="185"/>
                    </a:lnTo>
                    <a:lnTo>
                      <a:pt x="24" y="204"/>
                    </a:lnTo>
                    <a:lnTo>
                      <a:pt x="30" y="220"/>
                    </a:lnTo>
                    <a:lnTo>
                      <a:pt x="44" y="219"/>
                    </a:lnTo>
                    <a:lnTo>
                      <a:pt x="51" y="206"/>
                    </a:lnTo>
                    <a:lnTo>
                      <a:pt x="67" y="207"/>
                    </a:lnTo>
                    <a:lnTo>
                      <a:pt x="72" y="192"/>
                    </a:lnTo>
                    <a:lnTo>
                      <a:pt x="74" y="164"/>
                    </a:lnTo>
                    <a:lnTo>
                      <a:pt x="87" y="160"/>
                    </a:lnTo>
                    <a:lnTo>
                      <a:pt x="96" y="141"/>
                    </a:lnTo>
                    <a:lnTo>
                      <a:pt x="83" y="132"/>
                    </a:lnTo>
                    <a:lnTo>
                      <a:pt x="72" y="121"/>
                    </a:lnTo>
                    <a:lnTo>
                      <a:pt x="79" y="99"/>
                    </a:lnTo>
                    <a:lnTo>
                      <a:pt x="100" y="85"/>
                    </a:lnTo>
                    <a:lnTo>
                      <a:pt x="117" y="72"/>
                    </a:lnTo>
                    <a:lnTo>
                      <a:pt x="114" y="62"/>
                    </a:lnTo>
                    <a:lnTo>
                      <a:pt x="124" y="51"/>
                    </a:lnTo>
                    <a:lnTo>
                      <a:pt x="143" y="47"/>
                    </a:lnTo>
                    <a:lnTo>
                      <a:pt x="143" y="4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3">
                <a:extLst>
                  <a:ext uri="{FF2B5EF4-FFF2-40B4-BE49-F238E27FC236}">
                    <a16:creationId xmlns:a16="http://schemas.microsoft.com/office/drawing/2014/main" id="{292D0294-59BB-01E5-7C4C-5F3E1E07B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" y="3221"/>
                <a:ext cx="21" cy="29"/>
              </a:xfrm>
              <a:custGeom>
                <a:avLst/>
                <a:gdLst>
                  <a:gd name="T0" fmla="*/ 19 w 21"/>
                  <a:gd name="T1" fmla="*/ 3 h 29"/>
                  <a:gd name="T2" fmla="*/ 11 w 21"/>
                  <a:gd name="T3" fmla="*/ 0 h 29"/>
                  <a:gd name="T4" fmla="*/ 7 w 21"/>
                  <a:gd name="T5" fmla="*/ 1 h 29"/>
                  <a:gd name="T6" fmla="*/ 5 w 21"/>
                  <a:gd name="T7" fmla="*/ 6 h 29"/>
                  <a:gd name="T8" fmla="*/ 0 w 21"/>
                  <a:gd name="T9" fmla="*/ 12 h 29"/>
                  <a:gd name="T10" fmla="*/ 0 w 21"/>
                  <a:gd name="T11" fmla="*/ 19 h 29"/>
                  <a:gd name="T12" fmla="*/ 8 w 21"/>
                  <a:gd name="T13" fmla="*/ 29 h 29"/>
                  <a:gd name="T14" fmla="*/ 17 w 21"/>
                  <a:gd name="T15" fmla="*/ 26 h 29"/>
                  <a:gd name="T16" fmla="*/ 21 w 21"/>
                  <a:gd name="T17" fmla="*/ 19 h 29"/>
                  <a:gd name="T18" fmla="*/ 20 w 21"/>
                  <a:gd name="T19" fmla="*/ 11 h 29"/>
                  <a:gd name="T20" fmla="*/ 19 w 21"/>
                  <a:gd name="T21" fmla="*/ 3 h 29"/>
                  <a:gd name="T22" fmla="*/ 19 w 21"/>
                  <a:gd name="T2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9">
                    <a:moveTo>
                      <a:pt x="19" y="3"/>
                    </a:moveTo>
                    <a:lnTo>
                      <a:pt x="11" y="0"/>
                    </a:lnTo>
                    <a:lnTo>
                      <a:pt x="7" y="1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8" y="29"/>
                    </a:lnTo>
                    <a:lnTo>
                      <a:pt x="17" y="26"/>
                    </a:lnTo>
                    <a:lnTo>
                      <a:pt x="21" y="19"/>
                    </a:lnTo>
                    <a:lnTo>
                      <a:pt x="20" y="11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4">
                <a:extLst>
                  <a:ext uri="{FF2B5EF4-FFF2-40B4-BE49-F238E27FC236}">
                    <a16:creationId xmlns:a16="http://schemas.microsoft.com/office/drawing/2014/main" id="{78F72270-2899-3E29-58A8-5FEB0DD9C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2101"/>
                <a:ext cx="91" cy="88"/>
              </a:xfrm>
              <a:custGeom>
                <a:avLst/>
                <a:gdLst>
                  <a:gd name="T0" fmla="*/ 48 w 91"/>
                  <a:gd name="T1" fmla="*/ 70 h 88"/>
                  <a:gd name="T2" fmla="*/ 79 w 91"/>
                  <a:gd name="T3" fmla="*/ 51 h 88"/>
                  <a:gd name="T4" fmla="*/ 82 w 91"/>
                  <a:gd name="T5" fmla="*/ 30 h 88"/>
                  <a:gd name="T6" fmla="*/ 78 w 91"/>
                  <a:gd name="T7" fmla="*/ 17 h 88"/>
                  <a:gd name="T8" fmla="*/ 86 w 91"/>
                  <a:gd name="T9" fmla="*/ 12 h 88"/>
                  <a:gd name="T10" fmla="*/ 91 w 91"/>
                  <a:gd name="T11" fmla="*/ 0 h 88"/>
                  <a:gd name="T12" fmla="*/ 75 w 91"/>
                  <a:gd name="T13" fmla="*/ 3 h 88"/>
                  <a:gd name="T14" fmla="*/ 67 w 91"/>
                  <a:gd name="T15" fmla="*/ 3 h 88"/>
                  <a:gd name="T16" fmla="*/ 51 w 91"/>
                  <a:gd name="T17" fmla="*/ 10 h 88"/>
                  <a:gd name="T18" fmla="*/ 39 w 91"/>
                  <a:gd name="T19" fmla="*/ 10 h 88"/>
                  <a:gd name="T20" fmla="*/ 30 w 91"/>
                  <a:gd name="T21" fmla="*/ 7 h 88"/>
                  <a:gd name="T22" fmla="*/ 15 w 91"/>
                  <a:gd name="T23" fmla="*/ 12 h 88"/>
                  <a:gd name="T24" fmla="*/ 10 w 91"/>
                  <a:gd name="T25" fmla="*/ 8 h 88"/>
                  <a:gd name="T26" fmla="*/ 10 w 91"/>
                  <a:gd name="T27" fmla="*/ 18 h 88"/>
                  <a:gd name="T28" fmla="*/ 7 w 91"/>
                  <a:gd name="T29" fmla="*/ 22 h 88"/>
                  <a:gd name="T30" fmla="*/ 3 w 91"/>
                  <a:gd name="T31" fmla="*/ 26 h 88"/>
                  <a:gd name="T32" fmla="*/ 0 w 91"/>
                  <a:gd name="T33" fmla="*/ 33 h 88"/>
                  <a:gd name="T34" fmla="*/ 4 w 91"/>
                  <a:gd name="T35" fmla="*/ 47 h 88"/>
                  <a:gd name="T36" fmla="*/ 10 w 91"/>
                  <a:gd name="T37" fmla="*/ 48 h 88"/>
                  <a:gd name="T38" fmla="*/ 14 w 91"/>
                  <a:gd name="T39" fmla="*/ 55 h 88"/>
                  <a:gd name="T40" fmla="*/ 7 w 91"/>
                  <a:gd name="T41" fmla="*/ 62 h 88"/>
                  <a:gd name="T42" fmla="*/ 4 w 91"/>
                  <a:gd name="T43" fmla="*/ 72 h 88"/>
                  <a:gd name="T44" fmla="*/ 5 w 91"/>
                  <a:gd name="T45" fmla="*/ 79 h 88"/>
                  <a:gd name="T46" fmla="*/ 3 w 91"/>
                  <a:gd name="T47" fmla="*/ 81 h 88"/>
                  <a:gd name="T48" fmla="*/ 3 w 91"/>
                  <a:gd name="T49" fmla="*/ 81 h 88"/>
                  <a:gd name="T50" fmla="*/ 21 w 91"/>
                  <a:gd name="T51" fmla="*/ 88 h 88"/>
                  <a:gd name="T52" fmla="*/ 48 w 91"/>
                  <a:gd name="T53" fmla="*/ 70 h 88"/>
                  <a:gd name="T54" fmla="*/ 48 w 91"/>
                  <a:gd name="T55" fmla="*/ 7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1" h="88">
                    <a:moveTo>
                      <a:pt x="48" y="70"/>
                    </a:moveTo>
                    <a:lnTo>
                      <a:pt x="79" y="51"/>
                    </a:lnTo>
                    <a:lnTo>
                      <a:pt x="82" y="30"/>
                    </a:lnTo>
                    <a:lnTo>
                      <a:pt x="78" y="17"/>
                    </a:lnTo>
                    <a:lnTo>
                      <a:pt x="86" y="12"/>
                    </a:lnTo>
                    <a:lnTo>
                      <a:pt x="91" y="0"/>
                    </a:lnTo>
                    <a:lnTo>
                      <a:pt x="75" y="3"/>
                    </a:lnTo>
                    <a:lnTo>
                      <a:pt x="67" y="3"/>
                    </a:lnTo>
                    <a:lnTo>
                      <a:pt x="51" y="10"/>
                    </a:lnTo>
                    <a:lnTo>
                      <a:pt x="39" y="10"/>
                    </a:lnTo>
                    <a:lnTo>
                      <a:pt x="30" y="7"/>
                    </a:lnTo>
                    <a:lnTo>
                      <a:pt x="15" y="12"/>
                    </a:lnTo>
                    <a:lnTo>
                      <a:pt x="10" y="8"/>
                    </a:lnTo>
                    <a:lnTo>
                      <a:pt x="10" y="18"/>
                    </a:lnTo>
                    <a:lnTo>
                      <a:pt x="7" y="22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4" y="47"/>
                    </a:lnTo>
                    <a:lnTo>
                      <a:pt x="10" y="48"/>
                    </a:lnTo>
                    <a:lnTo>
                      <a:pt x="14" y="55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5" y="79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21" y="88"/>
                    </a:lnTo>
                    <a:lnTo>
                      <a:pt x="48" y="70"/>
                    </a:lnTo>
                    <a:lnTo>
                      <a:pt x="48" y="7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5">
                <a:extLst>
                  <a:ext uri="{FF2B5EF4-FFF2-40B4-BE49-F238E27FC236}">
                    <a16:creationId xmlns:a16="http://schemas.microsoft.com/office/drawing/2014/main" id="{458B1D0B-9955-5611-173B-24847602B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" y="2348"/>
                <a:ext cx="161" cy="285"/>
              </a:xfrm>
              <a:custGeom>
                <a:avLst/>
                <a:gdLst>
                  <a:gd name="T0" fmla="*/ 158 w 161"/>
                  <a:gd name="T1" fmla="*/ 68 h 285"/>
                  <a:gd name="T2" fmla="*/ 95 w 161"/>
                  <a:gd name="T3" fmla="*/ 34 h 285"/>
                  <a:gd name="T4" fmla="*/ 33 w 161"/>
                  <a:gd name="T5" fmla="*/ 0 h 285"/>
                  <a:gd name="T6" fmla="*/ 18 w 161"/>
                  <a:gd name="T7" fmla="*/ 10 h 285"/>
                  <a:gd name="T8" fmla="*/ 22 w 161"/>
                  <a:gd name="T9" fmla="*/ 37 h 285"/>
                  <a:gd name="T10" fmla="*/ 28 w 161"/>
                  <a:gd name="T11" fmla="*/ 42 h 285"/>
                  <a:gd name="T12" fmla="*/ 28 w 161"/>
                  <a:gd name="T13" fmla="*/ 48 h 285"/>
                  <a:gd name="T14" fmla="*/ 35 w 161"/>
                  <a:gd name="T15" fmla="*/ 54 h 285"/>
                  <a:gd name="T16" fmla="*/ 32 w 161"/>
                  <a:gd name="T17" fmla="*/ 62 h 285"/>
                  <a:gd name="T18" fmla="*/ 27 w 161"/>
                  <a:gd name="T19" fmla="*/ 97 h 285"/>
                  <a:gd name="T20" fmla="*/ 26 w 161"/>
                  <a:gd name="T21" fmla="*/ 121 h 285"/>
                  <a:gd name="T22" fmla="*/ 7 w 161"/>
                  <a:gd name="T23" fmla="*/ 138 h 285"/>
                  <a:gd name="T24" fmla="*/ 0 w 161"/>
                  <a:gd name="T25" fmla="*/ 161 h 285"/>
                  <a:gd name="T26" fmla="*/ 7 w 161"/>
                  <a:gd name="T27" fmla="*/ 167 h 285"/>
                  <a:gd name="T28" fmla="*/ 7 w 161"/>
                  <a:gd name="T29" fmla="*/ 179 h 285"/>
                  <a:gd name="T30" fmla="*/ 17 w 161"/>
                  <a:gd name="T31" fmla="*/ 180 h 285"/>
                  <a:gd name="T32" fmla="*/ 15 w 161"/>
                  <a:gd name="T33" fmla="*/ 187 h 285"/>
                  <a:gd name="T34" fmla="*/ 22 w 161"/>
                  <a:gd name="T35" fmla="*/ 199 h 285"/>
                  <a:gd name="T36" fmla="*/ 23 w 161"/>
                  <a:gd name="T37" fmla="*/ 210 h 285"/>
                  <a:gd name="T38" fmla="*/ 22 w 161"/>
                  <a:gd name="T39" fmla="*/ 223 h 285"/>
                  <a:gd name="T40" fmla="*/ 32 w 161"/>
                  <a:gd name="T41" fmla="*/ 239 h 285"/>
                  <a:gd name="T42" fmla="*/ 22 w 161"/>
                  <a:gd name="T43" fmla="*/ 238 h 285"/>
                  <a:gd name="T44" fmla="*/ 18 w 161"/>
                  <a:gd name="T45" fmla="*/ 240 h 285"/>
                  <a:gd name="T46" fmla="*/ 11 w 161"/>
                  <a:gd name="T47" fmla="*/ 238 h 285"/>
                  <a:gd name="T48" fmla="*/ 8 w 161"/>
                  <a:gd name="T49" fmla="*/ 247 h 285"/>
                  <a:gd name="T50" fmla="*/ 17 w 161"/>
                  <a:gd name="T51" fmla="*/ 257 h 285"/>
                  <a:gd name="T52" fmla="*/ 24 w 161"/>
                  <a:gd name="T53" fmla="*/ 260 h 285"/>
                  <a:gd name="T54" fmla="*/ 27 w 161"/>
                  <a:gd name="T55" fmla="*/ 267 h 285"/>
                  <a:gd name="T56" fmla="*/ 32 w 161"/>
                  <a:gd name="T57" fmla="*/ 280 h 285"/>
                  <a:gd name="T58" fmla="*/ 29 w 161"/>
                  <a:gd name="T59" fmla="*/ 285 h 285"/>
                  <a:gd name="T60" fmla="*/ 42 w 161"/>
                  <a:gd name="T61" fmla="*/ 283 h 285"/>
                  <a:gd name="T62" fmla="*/ 45 w 161"/>
                  <a:gd name="T63" fmla="*/ 278 h 285"/>
                  <a:gd name="T64" fmla="*/ 48 w 161"/>
                  <a:gd name="T65" fmla="*/ 279 h 285"/>
                  <a:gd name="T66" fmla="*/ 51 w 161"/>
                  <a:gd name="T67" fmla="*/ 283 h 285"/>
                  <a:gd name="T68" fmla="*/ 71 w 161"/>
                  <a:gd name="T69" fmla="*/ 276 h 285"/>
                  <a:gd name="T70" fmla="*/ 78 w 161"/>
                  <a:gd name="T71" fmla="*/ 269 h 285"/>
                  <a:gd name="T72" fmla="*/ 85 w 161"/>
                  <a:gd name="T73" fmla="*/ 263 h 285"/>
                  <a:gd name="T74" fmla="*/ 84 w 161"/>
                  <a:gd name="T75" fmla="*/ 257 h 285"/>
                  <a:gd name="T76" fmla="*/ 88 w 161"/>
                  <a:gd name="T77" fmla="*/ 255 h 285"/>
                  <a:gd name="T78" fmla="*/ 104 w 161"/>
                  <a:gd name="T79" fmla="*/ 256 h 285"/>
                  <a:gd name="T80" fmla="*/ 118 w 161"/>
                  <a:gd name="T81" fmla="*/ 248 h 285"/>
                  <a:gd name="T82" fmla="*/ 129 w 161"/>
                  <a:gd name="T83" fmla="*/ 229 h 285"/>
                  <a:gd name="T84" fmla="*/ 137 w 161"/>
                  <a:gd name="T85" fmla="*/ 222 h 285"/>
                  <a:gd name="T86" fmla="*/ 147 w 161"/>
                  <a:gd name="T87" fmla="*/ 218 h 285"/>
                  <a:gd name="T88" fmla="*/ 147 w 161"/>
                  <a:gd name="T89" fmla="*/ 214 h 285"/>
                  <a:gd name="T90" fmla="*/ 141 w 161"/>
                  <a:gd name="T91" fmla="*/ 209 h 285"/>
                  <a:gd name="T92" fmla="*/ 141 w 161"/>
                  <a:gd name="T93" fmla="*/ 199 h 285"/>
                  <a:gd name="T94" fmla="*/ 137 w 161"/>
                  <a:gd name="T95" fmla="*/ 192 h 285"/>
                  <a:gd name="T96" fmla="*/ 132 w 161"/>
                  <a:gd name="T97" fmla="*/ 192 h 285"/>
                  <a:gd name="T98" fmla="*/ 133 w 161"/>
                  <a:gd name="T99" fmla="*/ 186 h 285"/>
                  <a:gd name="T100" fmla="*/ 137 w 161"/>
                  <a:gd name="T101" fmla="*/ 178 h 285"/>
                  <a:gd name="T102" fmla="*/ 135 w 161"/>
                  <a:gd name="T103" fmla="*/ 171 h 285"/>
                  <a:gd name="T104" fmla="*/ 140 w 161"/>
                  <a:gd name="T105" fmla="*/ 166 h 285"/>
                  <a:gd name="T106" fmla="*/ 137 w 161"/>
                  <a:gd name="T107" fmla="*/ 162 h 285"/>
                  <a:gd name="T108" fmla="*/ 141 w 161"/>
                  <a:gd name="T109" fmla="*/ 150 h 285"/>
                  <a:gd name="T110" fmla="*/ 148 w 161"/>
                  <a:gd name="T111" fmla="*/ 138 h 285"/>
                  <a:gd name="T112" fmla="*/ 161 w 161"/>
                  <a:gd name="T113" fmla="*/ 138 h 285"/>
                  <a:gd name="T114" fmla="*/ 158 w 161"/>
                  <a:gd name="T115" fmla="*/ 68 h 285"/>
                  <a:gd name="T116" fmla="*/ 158 w 161"/>
                  <a:gd name="T117" fmla="*/ 6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" h="285">
                    <a:moveTo>
                      <a:pt x="158" y="68"/>
                    </a:moveTo>
                    <a:lnTo>
                      <a:pt x="95" y="34"/>
                    </a:lnTo>
                    <a:lnTo>
                      <a:pt x="33" y="0"/>
                    </a:lnTo>
                    <a:lnTo>
                      <a:pt x="18" y="10"/>
                    </a:lnTo>
                    <a:lnTo>
                      <a:pt x="22" y="37"/>
                    </a:lnTo>
                    <a:lnTo>
                      <a:pt x="28" y="42"/>
                    </a:lnTo>
                    <a:lnTo>
                      <a:pt x="28" y="48"/>
                    </a:lnTo>
                    <a:lnTo>
                      <a:pt x="35" y="54"/>
                    </a:lnTo>
                    <a:lnTo>
                      <a:pt x="32" y="62"/>
                    </a:lnTo>
                    <a:lnTo>
                      <a:pt x="27" y="97"/>
                    </a:lnTo>
                    <a:lnTo>
                      <a:pt x="26" y="121"/>
                    </a:lnTo>
                    <a:lnTo>
                      <a:pt x="7" y="138"/>
                    </a:lnTo>
                    <a:lnTo>
                      <a:pt x="0" y="161"/>
                    </a:lnTo>
                    <a:lnTo>
                      <a:pt x="7" y="167"/>
                    </a:lnTo>
                    <a:lnTo>
                      <a:pt x="7" y="179"/>
                    </a:lnTo>
                    <a:lnTo>
                      <a:pt x="17" y="180"/>
                    </a:lnTo>
                    <a:lnTo>
                      <a:pt x="15" y="187"/>
                    </a:lnTo>
                    <a:lnTo>
                      <a:pt x="22" y="199"/>
                    </a:lnTo>
                    <a:lnTo>
                      <a:pt x="23" y="210"/>
                    </a:lnTo>
                    <a:lnTo>
                      <a:pt x="22" y="223"/>
                    </a:lnTo>
                    <a:lnTo>
                      <a:pt x="32" y="239"/>
                    </a:lnTo>
                    <a:lnTo>
                      <a:pt x="22" y="238"/>
                    </a:lnTo>
                    <a:lnTo>
                      <a:pt x="18" y="240"/>
                    </a:lnTo>
                    <a:lnTo>
                      <a:pt x="11" y="238"/>
                    </a:lnTo>
                    <a:lnTo>
                      <a:pt x="8" y="247"/>
                    </a:lnTo>
                    <a:lnTo>
                      <a:pt x="17" y="257"/>
                    </a:lnTo>
                    <a:lnTo>
                      <a:pt x="24" y="260"/>
                    </a:lnTo>
                    <a:lnTo>
                      <a:pt x="27" y="267"/>
                    </a:lnTo>
                    <a:lnTo>
                      <a:pt x="32" y="280"/>
                    </a:lnTo>
                    <a:lnTo>
                      <a:pt x="29" y="285"/>
                    </a:lnTo>
                    <a:lnTo>
                      <a:pt x="42" y="283"/>
                    </a:lnTo>
                    <a:lnTo>
                      <a:pt x="45" y="278"/>
                    </a:lnTo>
                    <a:lnTo>
                      <a:pt x="48" y="279"/>
                    </a:lnTo>
                    <a:lnTo>
                      <a:pt x="51" y="283"/>
                    </a:lnTo>
                    <a:lnTo>
                      <a:pt x="71" y="276"/>
                    </a:lnTo>
                    <a:lnTo>
                      <a:pt x="78" y="269"/>
                    </a:lnTo>
                    <a:lnTo>
                      <a:pt x="85" y="263"/>
                    </a:lnTo>
                    <a:lnTo>
                      <a:pt x="84" y="257"/>
                    </a:lnTo>
                    <a:lnTo>
                      <a:pt x="88" y="255"/>
                    </a:lnTo>
                    <a:lnTo>
                      <a:pt x="104" y="256"/>
                    </a:lnTo>
                    <a:lnTo>
                      <a:pt x="118" y="248"/>
                    </a:lnTo>
                    <a:lnTo>
                      <a:pt x="129" y="229"/>
                    </a:lnTo>
                    <a:lnTo>
                      <a:pt x="137" y="222"/>
                    </a:lnTo>
                    <a:lnTo>
                      <a:pt x="147" y="218"/>
                    </a:lnTo>
                    <a:lnTo>
                      <a:pt x="147" y="214"/>
                    </a:lnTo>
                    <a:lnTo>
                      <a:pt x="141" y="209"/>
                    </a:lnTo>
                    <a:lnTo>
                      <a:pt x="141" y="199"/>
                    </a:lnTo>
                    <a:lnTo>
                      <a:pt x="137" y="192"/>
                    </a:lnTo>
                    <a:lnTo>
                      <a:pt x="132" y="192"/>
                    </a:lnTo>
                    <a:lnTo>
                      <a:pt x="133" y="186"/>
                    </a:lnTo>
                    <a:lnTo>
                      <a:pt x="137" y="178"/>
                    </a:lnTo>
                    <a:lnTo>
                      <a:pt x="135" y="171"/>
                    </a:lnTo>
                    <a:lnTo>
                      <a:pt x="140" y="166"/>
                    </a:lnTo>
                    <a:lnTo>
                      <a:pt x="137" y="162"/>
                    </a:lnTo>
                    <a:lnTo>
                      <a:pt x="141" y="150"/>
                    </a:lnTo>
                    <a:lnTo>
                      <a:pt x="148" y="138"/>
                    </a:lnTo>
                    <a:lnTo>
                      <a:pt x="161" y="138"/>
                    </a:lnTo>
                    <a:lnTo>
                      <a:pt x="158" y="68"/>
                    </a:lnTo>
                    <a:lnTo>
                      <a:pt x="158" y="6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6">
                <a:extLst>
                  <a:ext uri="{FF2B5EF4-FFF2-40B4-BE49-F238E27FC236}">
                    <a16:creationId xmlns:a16="http://schemas.microsoft.com/office/drawing/2014/main" id="{46387312-AF82-F684-5495-6C293AC95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2568"/>
                <a:ext cx="30" cy="91"/>
              </a:xfrm>
              <a:custGeom>
                <a:avLst/>
                <a:gdLst>
                  <a:gd name="T0" fmla="*/ 14 w 30"/>
                  <a:gd name="T1" fmla="*/ 1 h 91"/>
                  <a:gd name="T2" fmla="*/ 1 w 30"/>
                  <a:gd name="T3" fmla="*/ 0 h 91"/>
                  <a:gd name="T4" fmla="*/ 0 w 30"/>
                  <a:gd name="T5" fmla="*/ 6 h 91"/>
                  <a:gd name="T6" fmla="*/ 6 w 30"/>
                  <a:gd name="T7" fmla="*/ 15 h 91"/>
                  <a:gd name="T8" fmla="*/ 6 w 30"/>
                  <a:gd name="T9" fmla="*/ 28 h 91"/>
                  <a:gd name="T10" fmla="*/ 8 w 30"/>
                  <a:gd name="T11" fmla="*/ 42 h 91"/>
                  <a:gd name="T12" fmla="*/ 12 w 30"/>
                  <a:gd name="T13" fmla="*/ 48 h 91"/>
                  <a:gd name="T14" fmla="*/ 8 w 30"/>
                  <a:gd name="T15" fmla="*/ 65 h 91"/>
                  <a:gd name="T16" fmla="*/ 10 w 30"/>
                  <a:gd name="T17" fmla="*/ 74 h 91"/>
                  <a:gd name="T18" fmla="*/ 14 w 30"/>
                  <a:gd name="T19" fmla="*/ 85 h 91"/>
                  <a:gd name="T20" fmla="*/ 17 w 30"/>
                  <a:gd name="T21" fmla="*/ 91 h 91"/>
                  <a:gd name="T22" fmla="*/ 30 w 30"/>
                  <a:gd name="T23" fmla="*/ 87 h 91"/>
                  <a:gd name="T24" fmla="*/ 26 w 30"/>
                  <a:gd name="T25" fmla="*/ 75 h 91"/>
                  <a:gd name="T26" fmla="*/ 26 w 30"/>
                  <a:gd name="T27" fmla="*/ 34 h 91"/>
                  <a:gd name="T28" fmla="*/ 24 w 30"/>
                  <a:gd name="T29" fmla="*/ 30 h 91"/>
                  <a:gd name="T30" fmla="*/ 23 w 30"/>
                  <a:gd name="T31" fmla="*/ 22 h 91"/>
                  <a:gd name="T32" fmla="*/ 17 w 30"/>
                  <a:gd name="T33" fmla="*/ 16 h 91"/>
                  <a:gd name="T34" fmla="*/ 12 w 30"/>
                  <a:gd name="T35" fmla="*/ 10 h 91"/>
                  <a:gd name="T36" fmla="*/ 14 w 30"/>
                  <a:gd name="T37" fmla="*/ 1 h 91"/>
                  <a:gd name="T38" fmla="*/ 14 w 30"/>
                  <a:gd name="T39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91">
                    <a:moveTo>
                      <a:pt x="14" y="1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6" y="15"/>
                    </a:lnTo>
                    <a:lnTo>
                      <a:pt x="6" y="28"/>
                    </a:lnTo>
                    <a:lnTo>
                      <a:pt x="8" y="42"/>
                    </a:lnTo>
                    <a:lnTo>
                      <a:pt x="12" y="48"/>
                    </a:lnTo>
                    <a:lnTo>
                      <a:pt x="8" y="65"/>
                    </a:lnTo>
                    <a:lnTo>
                      <a:pt x="10" y="74"/>
                    </a:lnTo>
                    <a:lnTo>
                      <a:pt x="14" y="85"/>
                    </a:lnTo>
                    <a:lnTo>
                      <a:pt x="17" y="91"/>
                    </a:lnTo>
                    <a:lnTo>
                      <a:pt x="30" y="87"/>
                    </a:lnTo>
                    <a:lnTo>
                      <a:pt x="26" y="75"/>
                    </a:lnTo>
                    <a:lnTo>
                      <a:pt x="26" y="34"/>
                    </a:lnTo>
                    <a:lnTo>
                      <a:pt x="24" y="30"/>
                    </a:lnTo>
                    <a:lnTo>
                      <a:pt x="23" y="22"/>
                    </a:lnTo>
                    <a:lnTo>
                      <a:pt x="17" y="16"/>
                    </a:lnTo>
                    <a:lnTo>
                      <a:pt x="12" y="10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7">
                <a:extLst>
                  <a:ext uri="{FF2B5EF4-FFF2-40B4-BE49-F238E27FC236}">
                    <a16:creationId xmlns:a16="http://schemas.microsoft.com/office/drawing/2014/main" id="{D6B57BAF-2586-0F72-FE77-982C1795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" y="2401"/>
                <a:ext cx="136" cy="262"/>
              </a:xfrm>
              <a:custGeom>
                <a:avLst/>
                <a:gdLst>
                  <a:gd name="T0" fmla="*/ 136 w 136"/>
                  <a:gd name="T1" fmla="*/ 102 h 262"/>
                  <a:gd name="T2" fmla="*/ 120 w 136"/>
                  <a:gd name="T3" fmla="*/ 71 h 262"/>
                  <a:gd name="T4" fmla="*/ 103 w 136"/>
                  <a:gd name="T5" fmla="*/ 39 h 262"/>
                  <a:gd name="T6" fmla="*/ 89 w 136"/>
                  <a:gd name="T7" fmla="*/ 44 h 262"/>
                  <a:gd name="T8" fmla="*/ 75 w 136"/>
                  <a:gd name="T9" fmla="*/ 41 h 262"/>
                  <a:gd name="T10" fmla="*/ 57 w 136"/>
                  <a:gd name="T11" fmla="*/ 36 h 262"/>
                  <a:gd name="T12" fmla="*/ 47 w 136"/>
                  <a:gd name="T13" fmla="*/ 16 h 262"/>
                  <a:gd name="T14" fmla="*/ 38 w 136"/>
                  <a:gd name="T15" fmla="*/ 0 h 262"/>
                  <a:gd name="T16" fmla="*/ 22 w 136"/>
                  <a:gd name="T17" fmla="*/ 12 h 262"/>
                  <a:gd name="T18" fmla="*/ 6 w 136"/>
                  <a:gd name="T19" fmla="*/ 32 h 262"/>
                  <a:gd name="T20" fmla="*/ 10 w 136"/>
                  <a:gd name="T21" fmla="*/ 51 h 262"/>
                  <a:gd name="T22" fmla="*/ 29 w 136"/>
                  <a:gd name="T23" fmla="*/ 76 h 262"/>
                  <a:gd name="T24" fmla="*/ 21 w 136"/>
                  <a:gd name="T25" fmla="*/ 95 h 262"/>
                  <a:gd name="T26" fmla="*/ 38 w 136"/>
                  <a:gd name="T27" fmla="*/ 118 h 262"/>
                  <a:gd name="T28" fmla="*/ 40 w 136"/>
                  <a:gd name="T29" fmla="*/ 136 h 262"/>
                  <a:gd name="T30" fmla="*/ 41 w 136"/>
                  <a:gd name="T31" fmla="*/ 169 h 262"/>
                  <a:gd name="T32" fmla="*/ 31 w 136"/>
                  <a:gd name="T33" fmla="*/ 204 h 262"/>
                  <a:gd name="T34" fmla="*/ 34 w 136"/>
                  <a:gd name="T35" fmla="*/ 225 h 262"/>
                  <a:gd name="T36" fmla="*/ 44 w 136"/>
                  <a:gd name="T37" fmla="*/ 223 h 262"/>
                  <a:gd name="T38" fmla="*/ 56 w 136"/>
                  <a:gd name="T39" fmla="*/ 241 h 262"/>
                  <a:gd name="T40" fmla="*/ 66 w 136"/>
                  <a:gd name="T41" fmla="*/ 245 h 262"/>
                  <a:gd name="T42" fmla="*/ 80 w 136"/>
                  <a:gd name="T43" fmla="*/ 262 h 262"/>
                  <a:gd name="T44" fmla="*/ 95 w 136"/>
                  <a:gd name="T45" fmla="*/ 252 h 262"/>
                  <a:gd name="T46" fmla="*/ 77 w 136"/>
                  <a:gd name="T47" fmla="*/ 241 h 262"/>
                  <a:gd name="T48" fmla="*/ 64 w 136"/>
                  <a:gd name="T49" fmla="*/ 216 h 262"/>
                  <a:gd name="T50" fmla="*/ 46 w 136"/>
                  <a:gd name="T51" fmla="*/ 199 h 262"/>
                  <a:gd name="T52" fmla="*/ 48 w 136"/>
                  <a:gd name="T53" fmla="*/ 171 h 262"/>
                  <a:gd name="T54" fmla="*/ 54 w 136"/>
                  <a:gd name="T55" fmla="*/ 125 h 262"/>
                  <a:gd name="T56" fmla="*/ 67 w 136"/>
                  <a:gd name="T57" fmla="*/ 139 h 262"/>
                  <a:gd name="T58" fmla="*/ 95 w 136"/>
                  <a:gd name="T59" fmla="*/ 146 h 262"/>
                  <a:gd name="T60" fmla="*/ 97 w 136"/>
                  <a:gd name="T61" fmla="*/ 111 h 262"/>
                  <a:gd name="T62" fmla="*/ 132 w 136"/>
                  <a:gd name="T63" fmla="*/ 11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6" h="262">
                    <a:moveTo>
                      <a:pt x="132" y="110"/>
                    </a:moveTo>
                    <a:lnTo>
                      <a:pt x="136" y="102"/>
                    </a:lnTo>
                    <a:lnTo>
                      <a:pt x="135" y="86"/>
                    </a:lnTo>
                    <a:lnTo>
                      <a:pt x="120" y="71"/>
                    </a:lnTo>
                    <a:lnTo>
                      <a:pt x="117" y="53"/>
                    </a:lnTo>
                    <a:lnTo>
                      <a:pt x="103" y="39"/>
                    </a:lnTo>
                    <a:lnTo>
                      <a:pt x="91" y="38"/>
                    </a:lnTo>
                    <a:lnTo>
                      <a:pt x="89" y="44"/>
                    </a:lnTo>
                    <a:lnTo>
                      <a:pt x="80" y="44"/>
                    </a:lnTo>
                    <a:lnTo>
                      <a:pt x="75" y="41"/>
                    </a:lnTo>
                    <a:lnTo>
                      <a:pt x="60" y="52"/>
                    </a:lnTo>
                    <a:lnTo>
                      <a:pt x="57" y="36"/>
                    </a:lnTo>
                    <a:lnTo>
                      <a:pt x="58" y="17"/>
                    </a:lnTo>
                    <a:lnTo>
                      <a:pt x="47" y="16"/>
                    </a:lnTo>
                    <a:lnTo>
                      <a:pt x="45" y="6"/>
                    </a:lnTo>
                    <a:lnTo>
                      <a:pt x="38" y="0"/>
                    </a:lnTo>
                    <a:lnTo>
                      <a:pt x="29" y="4"/>
                    </a:lnTo>
                    <a:lnTo>
                      <a:pt x="22" y="12"/>
                    </a:lnTo>
                    <a:lnTo>
                      <a:pt x="10" y="13"/>
                    </a:lnTo>
                    <a:lnTo>
                      <a:pt x="6" y="32"/>
                    </a:lnTo>
                    <a:lnTo>
                      <a:pt x="0" y="35"/>
                    </a:lnTo>
                    <a:lnTo>
                      <a:pt x="10" y="51"/>
                    </a:lnTo>
                    <a:lnTo>
                      <a:pt x="22" y="64"/>
                    </a:lnTo>
                    <a:lnTo>
                      <a:pt x="29" y="76"/>
                    </a:lnTo>
                    <a:lnTo>
                      <a:pt x="26" y="91"/>
                    </a:lnTo>
                    <a:lnTo>
                      <a:pt x="21" y="95"/>
                    </a:lnTo>
                    <a:lnTo>
                      <a:pt x="26" y="103"/>
                    </a:lnTo>
                    <a:lnTo>
                      <a:pt x="38" y="118"/>
                    </a:lnTo>
                    <a:lnTo>
                      <a:pt x="40" y="127"/>
                    </a:lnTo>
                    <a:lnTo>
                      <a:pt x="40" y="136"/>
                    </a:lnTo>
                    <a:lnTo>
                      <a:pt x="49" y="152"/>
                    </a:lnTo>
                    <a:lnTo>
                      <a:pt x="41" y="169"/>
                    </a:lnTo>
                    <a:lnTo>
                      <a:pt x="35" y="187"/>
                    </a:lnTo>
                    <a:lnTo>
                      <a:pt x="31" y="204"/>
                    </a:lnTo>
                    <a:lnTo>
                      <a:pt x="31" y="215"/>
                    </a:lnTo>
                    <a:lnTo>
                      <a:pt x="34" y="225"/>
                    </a:lnTo>
                    <a:lnTo>
                      <a:pt x="36" y="214"/>
                    </a:lnTo>
                    <a:lnTo>
                      <a:pt x="44" y="223"/>
                    </a:lnTo>
                    <a:lnTo>
                      <a:pt x="53" y="233"/>
                    </a:lnTo>
                    <a:lnTo>
                      <a:pt x="56" y="241"/>
                    </a:lnTo>
                    <a:lnTo>
                      <a:pt x="63" y="248"/>
                    </a:lnTo>
                    <a:lnTo>
                      <a:pt x="66" y="245"/>
                    </a:lnTo>
                    <a:lnTo>
                      <a:pt x="78" y="253"/>
                    </a:lnTo>
                    <a:lnTo>
                      <a:pt x="80" y="262"/>
                    </a:lnTo>
                    <a:lnTo>
                      <a:pt x="91" y="260"/>
                    </a:lnTo>
                    <a:lnTo>
                      <a:pt x="95" y="252"/>
                    </a:lnTo>
                    <a:lnTo>
                      <a:pt x="87" y="243"/>
                    </a:lnTo>
                    <a:lnTo>
                      <a:pt x="77" y="241"/>
                    </a:lnTo>
                    <a:lnTo>
                      <a:pt x="68" y="232"/>
                    </a:lnTo>
                    <a:lnTo>
                      <a:pt x="64" y="216"/>
                    </a:lnTo>
                    <a:lnTo>
                      <a:pt x="56" y="199"/>
                    </a:lnTo>
                    <a:lnTo>
                      <a:pt x="46" y="199"/>
                    </a:lnTo>
                    <a:lnTo>
                      <a:pt x="45" y="186"/>
                    </a:lnTo>
                    <a:lnTo>
                      <a:pt x="48" y="171"/>
                    </a:lnTo>
                    <a:lnTo>
                      <a:pt x="54" y="145"/>
                    </a:lnTo>
                    <a:lnTo>
                      <a:pt x="54" y="125"/>
                    </a:lnTo>
                    <a:lnTo>
                      <a:pt x="68" y="125"/>
                    </a:lnTo>
                    <a:lnTo>
                      <a:pt x="67" y="139"/>
                    </a:lnTo>
                    <a:lnTo>
                      <a:pt x="80" y="139"/>
                    </a:lnTo>
                    <a:lnTo>
                      <a:pt x="95" y="146"/>
                    </a:lnTo>
                    <a:lnTo>
                      <a:pt x="89" y="125"/>
                    </a:lnTo>
                    <a:lnTo>
                      <a:pt x="97" y="111"/>
                    </a:lnTo>
                    <a:lnTo>
                      <a:pt x="117" y="107"/>
                    </a:lnTo>
                    <a:lnTo>
                      <a:pt x="132" y="110"/>
                    </a:lnTo>
                    <a:lnTo>
                      <a:pt x="132" y="11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8">
                <a:extLst>
                  <a:ext uri="{FF2B5EF4-FFF2-40B4-BE49-F238E27FC236}">
                    <a16:creationId xmlns:a16="http://schemas.microsoft.com/office/drawing/2014/main" id="{E1365560-1EAD-CAA8-F234-F57AB01E8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" y="2035"/>
                <a:ext cx="119" cy="76"/>
              </a:xfrm>
              <a:custGeom>
                <a:avLst/>
                <a:gdLst>
                  <a:gd name="T0" fmla="*/ 46 w 119"/>
                  <a:gd name="T1" fmla="*/ 13 h 76"/>
                  <a:gd name="T2" fmla="*/ 40 w 119"/>
                  <a:gd name="T3" fmla="*/ 13 h 76"/>
                  <a:gd name="T4" fmla="*/ 37 w 119"/>
                  <a:gd name="T5" fmla="*/ 8 h 76"/>
                  <a:gd name="T6" fmla="*/ 38 w 119"/>
                  <a:gd name="T7" fmla="*/ 0 h 76"/>
                  <a:gd name="T8" fmla="*/ 19 w 119"/>
                  <a:gd name="T9" fmla="*/ 4 h 76"/>
                  <a:gd name="T10" fmla="*/ 18 w 119"/>
                  <a:gd name="T11" fmla="*/ 15 h 76"/>
                  <a:gd name="T12" fmla="*/ 14 w 119"/>
                  <a:gd name="T13" fmla="*/ 25 h 76"/>
                  <a:gd name="T14" fmla="*/ 1 w 119"/>
                  <a:gd name="T15" fmla="*/ 25 h 76"/>
                  <a:gd name="T16" fmla="*/ 0 w 119"/>
                  <a:gd name="T17" fmla="*/ 32 h 76"/>
                  <a:gd name="T18" fmla="*/ 12 w 119"/>
                  <a:gd name="T19" fmla="*/ 36 h 76"/>
                  <a:gd name="T20" fmla="*/ 18 w 119"/>
                  <a:gd name="T21" fmla="*/ 50 h 76"/>
                  <a:gd name="T22" fmla="*/ 15 w 119"/>
                  <a:gd name="T23" fmla="*/ 68 h 76"/>
                  <a:gd name="T24" fmla="*/ 19 w 119"/>
                  <a:gd name="T25" fmla="*/ 71 h 76"/>
                  <a:gd name="T26" fmla="*/ 29 w 119"/>
                  <a:gd name="T27" fmla="*/ 64 h 76"/>
                  <a:gd name="T28" fmla="*/ 35 w 119"/>
                  <a:gd name="T29" fmla="*/ 68 h 76"/>
                  <a:gd name="T30" fmla="*/ 38 w 119"/>
                  <a:gd name="T31" fmla="*/ 59 h 76"/>
                  <a:gd name="T32" fmla="*/ 46 w 119"/>
                  <a:gd name="T33" fmla="*/ 60 h 76"/>
                  <a:gd name="T34" fmla="*/ 48 w 119"/>
                  <a:gd name="T35" fmla="*/ 57 h 76"/>
                  <a:gd name="T36" fmla="*/ 47 w 119"/>
                  <a:gd name="T37" fmla="*/ 50 h 76"/>
                  <a:gd name="T38" fmla="*/ 52 w 119"/>
                  <a:gd name="T39" fmla="*/ 44 h 76"/>
                  <a:gd name="T40" fmla="*/ 61 w 119"/>
                  <a:gd name="T41" fmla="*/ 48 h 76"/>
                  <a:gd name="T42" fmla="*/ 61 w 119"/>
                  <a:gd name="T43" fmla="*/ 54 h 76"/>
                  <a:gd name="T44" fmla="*/ 66 w 119"/>
                  <a:gd name="T45" fmla="*/ 55 h 76"/>
                  <a:gd name="T46" fmla="*/ 68 w 119"/>
                  <a:gd name="T47" fmla="*/ 69 h 76"/>
                  <a:gd name="T48" fmla="*/ 75 w 119"/>
                  <a:gd name="T49" fmla="*/ 76 h 76"/>
                  <a:gd name="T50" fmla="*/ 80 w 119"/>
                  <a:gd name="T51" fmla="*/ 72 h 76"/>
                  <a:gd name="T52" fmla="*/ 86 w 119"/>
                  <a:gd name="T53" fmla="*/ 70 h 76"/>
                  <a:gd name="T54" fmla="*/ 93 w 119"/>
                  <a:gd name="T55" fmla="*/ 62 h 76"/>
                  <a:gd name="T56" fmla="*/ 103 w 119"/>
                  <a:gd name="T57" fmla="*/ 63 h 76"/>
                  <a:gd name="T58" fmla="*/ 119 w 119"/>
                  <a:gd name="T59" fmla="*/ 63 h 76"/>
                  <a:gd name="T60" fmla="*/ 113 w 119"/>
                  <a:gd name="T61" fmla="*/ 52 h 76"/>
                  <a:gd name="T62" fmla="*/ 112 w 119"/>
                  <a:gd name="T63" fmla="*/ 45 h 76"/>
                  <a:gd name="T64" fmla="*/ 102 w 119"/>
                  <a:gd name="T65" fmla="*/ 42 h 76"/>
                  <a:gd name="T66" fmla="*/ 98 w 119"/>
                  <a:gd name="T67" fmla="*/ 43 h 76"/>
                  <a:gd name="T68" fmla="*/ 89 w 119"/>
                  <a:gd name="T69" fmla="*/ 27 h 76"/>
                  <a:gd name="T70" fmla="*/ 63 w 119"/>
                  <a:gd name="T71" fmla="*/ 29 h 76"/>
                  <a:gd name="T72" fmla="*/ 43 w 119"/>
                  <a:gd name="T73" fmla="*/ 24 h 76"/>
                  <a:gd name="T74" fmla="*/ 28 w 119"/>
                  <a:gd name="T75" fmla="*/ 25 h 76"/>
                  <a:gd name="T76" fmla="*/ 26 w 119"/>
                  <a:gd name="T77" fmla="*/ 15 h 76"/>
                  <a:gd name="T78" fmla="*/ 43 w 119"/>
                  <a:gd name="T79" fmla="*/ 18 h 76"/>
                  <a:gd name="T80" fmla="*/ 46 w 119"/>
                  <a:gd name="T81" fmla="*/ 13 h 76"/>
                  <a:gd name="T82" fmla="*/ 46 w 119"/>
                  <a:gd name="T83" fmla="*/ 1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9" h="76">
                    <a:moveTo>
                      <a:pt x="46" y="13"/>
                    </a:moveTo>
                    <a:lnTo>
                      <a:pt x="40" y="13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19" y="4"/>
                    </a:lnTo>
                    <a:lnTo>
                      <a:pt x="18" y="15"/>
                    </a:lnTo>
                    <a:lnTo>
                      <a:pt x="14" y="25"/>
                    </a:lnTo>
                    <a:lnTo>
                      <a:pt x="1" y="25"/>
                    </a:lnTo>
                    <a:lnTo>
                      <a:pt x="0" y="32"/>
                    </a:lnTo>
                    <a:lnTo>
                      <a:pt x="12" y="36"/>
                    </a:lnTo>
                    <a:lnTo>
                      <a:pt x="18" y="50"/>
                    </a:lnTo>
                    <a:lnTo>
                      <a:pt x="15" y="68"/>
                    </a:lnTo>
                    <a:lnTo>
                      <a:pt x="19" y="71"/>
                    </a:lnTo>
                    <a:lnTo>
                      <a:pt x="29" y="64"/>
                    </a:lnTo>
                    <a:lnTo>
                      <a:pt x="35" y="68"/>
                    </a:lnTo>
                    <a:lnTo>
                      <a:pt x="38" y="59"/>
                    </a:lnTo>
                    <a:lnTo>
                      <a:pt x="46" y="60"/>
                    </a:lnTo>
                    <a:lnTo>
                      <a:pt x="48" y="57"/>
                    </a:lnTo>
                    <a:lnTo>
                      <a:pt x="47" y="50"/>
                    </a:lnTo>
                    <a:lnTo>
                      <a:pt x="52" y="44"/>
                    </a:lnTo>
                    <a:lnTo>
                      <a:pt x="61" y="48"/>
                    </a:lnTo>
                    <a:lnTo>
                      <a:pt x="61" y="54"/>
                    </a:lnTo>
                    <a:lnTo>
                      <a:pt x="66" y="55"/>
                    </a:lnTo>
                    <a:lnTo>
                      <a:pt x="68" y="69"/>
                    </a:lnTo>
                    <a:lnTo>
                      <a:pt x="75" y="76"/>
                    </a:lnTo>
                    <a:lnTo>
                      <a:pt x="80" y="72"/>
                    </a:lnTo>
                    <a:lnTo>
                      <a:pt x="86" y="70"/>
                    </a:lnTo>
                    <a:lnTo>
                      <a:pt x="93" y="62"/>
                    </a:lnTo>
                    <a:lnTo>
                      <a:pt x="103" y="63"/>
                    </a:lnTo>
                    <a:lnTo>
                      <a:pt x="119" y="63"/>
                    </a:lnTo>
                    <a:lnTo>
                      <a:pt x="113" y="52"/>
                    </a:lnTo>
                    <a:lnTo>
                      <a:pt x="112" y="45"/>
                    </a:lnTo>
                    <a:lnTo>
                      <a:pt x="102" y="42"/>
                    </a:lnTo>
                    <a:lnTo>
                      <a:pt x="98" y="43"/>
                    </a:lnTo>
                    <a:lnTo>
                      <a:pt x="89" y="27"/>
                    </a:lnTo>
                    <a:lnTo>
                      <a:pt x="63" y="29"/>
                    </a:lnTo>
                    <a:lnTo>
                      <a:pt x="43" y="24"/>
                    </a:lnTo>
                    <a:lnTo>
                      <a:pt x="28" y="25"/>
                    </a:lnTo>
                    <a:lnTo>
                      <a:pt x="26" y="15"/>
                    </a:lnTo>
                    <a:lnTo>
                      <a:pt x="43" y="18"/>
                    </a:lnTo>
                    <a:lnTo>
                      <a:pt x="46" y="13"/>
                    </a:lnTo>
                    <a:lnTo>
                      <a:pt x="46" y="1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">
                <a:extLst>
                  <a:ext uri="{FF2B5EF4-FFF2-40B4-BE49-F238E27FC236}">
                    <a16:creationId xmlns:a16="http://schemas.microsoft.com/office/drawing/2014/main" id="{7DBE4F4B-BFE1-78E5-2CE3-7D9FE6601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2004"/>
                <a:ext cx="222" cy="133"/>
              </a:xfrm>
              <a:custGeom>
                <a:avLst/>
                <a:gdLst>
                  <a:gd name="T0" fmla="*/ 222 w 222"/>
                  <a:gd name="T1" fmla="*/ 95 h 133"/>
                  <a:gd name="T2" fmla="*/ 220 w 222"/>
                  <a:gd name="T3" fmla="*/ 84 h 133"/>
                  <a:gd name="T4" fmla="*/ 198 w 222"/>
                  <a:gd name="T5" fmla="*/ 76 h 133"/>
                  <a:gd name="T6" fmla="*/ 182 w 222"/>
                  <a:gd name="T7" fmla="*/ 67 h 133"/>
                  <a:gd name="T8" fmla="*/ 170 w 222"/>
                  <a:gd name="T9" fmla="*/ 59 h 133"/>
                  <a:gd name="T10" fmla="*/ 150 w 222"/>
                  <a:gd name="T11" fmla="*/ 47 h 133"/>
                  <a:gd name="T12" fmla="*/ 138 w 222"/>
                  <a:gd name="T13" fmla="*/ 29 h 133"/>
                  <a:gd name="T14" fmla="*/ 133 w 222"/>
                  <a:gd name="T15" fmla="*/ 25 h 133"/>
                  <a:gd name="T16" fmla="*/ 117 w 222"/>
                  <a:gd name="T17" fmla="*/ 26 h 133"/>
                  <a:gd name="T18" fmla="*/ 110 w 222"/>
                  <a:gd name="T19" fmla="*/ 23 h 133"/>
                  <a:gd name="T20" fmla="*/ 105 w 222"/>
                  <a:gd name="T21" fmla="*/ 9 h 133"/>
                  <a:gd name="T22" fmla="*/ 84 w 222"/>
                  <a:gd name="T23" fmla="*/ 0 h 133"/>
                  <a:gd name="T24" fmla="*/ 74 w 222"/>
                  <a:gd name="T25" fmla="*/ 10 h 133"/>
                  <a:gd name="T26" fmla="*/ 63 w 222"/>
                  <a:gd name="T27" fmla="*/ 16 h 133"/>
                  <a:gd name="T28" fmla="*/ 68 w 222"/>
                  <a:gd name="T29" fmla="*/ 25 h 133"/>
                  <a:gd name="T30" fmla="*/ 52 w 222"/>
                  <a:gd name="T31" fmla="*/ 25 h 133"/>
                  <a:gd name="T32" fmla="*/ 45 w 222"/>
                  <a:gd name="T33" fmla="*/ 26 h 133"/>
                  <a:gd name="T34" fmla="*/ 31 w 222"/>
                  <a:gd name="T35" fmla="*/ 12 h 133"/>
                  <a:gd name="T36" fmla="*/ 21 w 222"/>
                  <a:gd name="T37" fmla="*/ 7 h 133"/>
                  <a:gd name="T38" fmla="*/ 5 w 222"/>
                  <a:gd name="T39" fmla="*/ 11 h 133"/>
                  <a:gd name="T40" fmla="*/ 0 w 222"/>
                  <a:gd name="T41" fmla="*/ 16 h 133"/>
                  <a:gd name="T42" fmla="*/ 7 w 222"/>
                  <a:gd name="T43" fmla="*/ 28 h 133"/>
                  <a:gd name="T44" fmla="*/ 5 w 222"/>
                  <a:gd name="T45" fmla="*/ 15 h 133"/>
                  <a:gd name="T46" fmla="*/ 16 w 222"/>
                  <a:gd name="T47" fmla="*/ 11 h 133"/>
                  <a:gd name="T48" fmla="*/ 23 w 222"/>
                  <a:gd name="T49" fmla="*/ 21 h 133"/>
                  <a:gd name="T50" fmla="*/ 35 w 222"/>
                  <a:gd name="T51" fmla="*/ 31 h 133"/>
                  <a:gd name="T52" fmla="*/ 24 w 222"/>
                  <a:gd name="T53" fmla="*/ 37 h 133"/>
                  <a:gd name="T54" fmla="*/ 10 w 222"/>
                  <a:gd name="T55" fmla="*/ 32 h 133"/>
                  <a:gd name="T56" fmla="*/ 10 w 222"/>
                  <a:gd name="T57" fmla="*/ 47 h 133"/>
                  <a:gd name="T58" fmla="*/ 19 w 222"/>
                  <a:gd name="T59" fmla="*/ 49 h 133"/>
                  <a:gd name="T60" fmla="*/ 19 w 222"/>
                  <a:gd name="T61" fmla="*/ 60 h 133"/>
                  <a:gd name="T62" fmla="*/ 31 w 222"/>
                  <a:gd name="T63" fmla="*/ 67 h 133"/>
                  <a:gd name="T64" fmla="*/ 33 w 222"/>
                  <a:gd name="T65" fmla="*/ 86 h 133"/>
                  <a:gd name="T66" fmla="*/ 38 w 222"/>
                  <a:gd name="T67" fmla="*/ 98 h 133"/>
                  <a:gd name="T68" fmla="*/ 50 w 222"/>
                  <a:gd name="T69" fmla="*/ 95 h 133"/>
                  <a:gd name="T70" fmla="*/ 59 w 222"/>
                  <a:gd name="T71" fmla="*/ 84 h 133"/>
                  <a:gd name="T72" fmla="*/ 68 w 222"/>
                  <a:gd name="T73" fmla="*/ 85 h 133"/>
                  <a:gd name="T74" fmla="*/ 75 w 222"/>
                  <a:gd name="T75" fmla="*/ 81 h 133"/>
                  <a:gd name="T76" fmla="*/ 85 w 222"/>
                  <a:gd name="T77" fmla="*/ 83 h 133"/>
                  <a:gd name="T78" fmla="*/ 103 w 222"/>
                  <a:gd name="T79" fmla="*/ 93 h 133"/>
                  <a:gd name="T80" fmla="*/ 115 w 222"/>
                  <a:gd name="T81" fmla="*/ 95 h 133"/>
                  <a:gd name="T82" fmla="*/ 136 w 222"/>
                  <a:gd name="T83" fmla="*/ 110 h 133"/>
                  <a:gd name="T84" fmla="*/ 147 w 222"/>
                  <a:gd name="T85" fmla="*/ 111 h 133"/>
                  <a:gd name="T86" fmla="*/ 151 w 222"/>
                  <a:gd name="T87" fmla="*/ 126 h 133"/>
                  <a:gd name="T88" fmla="*/ 168 w 222"/>
                  <a:gd name="T89" fmla="*/ 133 h 133"/>
                  <a:gd name="T90" fmla="*/ 179 w 222"/>
                  <a:gd name="T91" fmla="*/ 131 h 133"/>
                  <a:gd name="T92" fmla="*/ 180 w 222"/>
                  <a:gd name="T93" fmla="*/ 123 h 133"/>
                  <a:gd name="T94" fmla="*/ 191 w 222"/>
                  <a:gd name="T95" fmla="*/ 120 h 133"/>
                  <a:gd name="T96" fmla="*/ 198 w 222"/>
                  <a:gd name="T97" fmla="*/ 114 h 133"/>
                  <a:gd name="T98" fmla="*/ 198 w 222"/>
                  <a:gd name="T99" fmla="*/ 100 h 133"/>
                  <a:gd name="T100" fmla="*/ 209 w 222"/>
                  <a:gd name="T101" fmla="*/ 96 h 133"/>
                  <a:gd name="T102" fmla="*/ 210 w 222"/>
                  <a:gd name="T103" fmla="*/ 90 h 133"/>
                  <a:gd name="T104" fmla="*/ 218 w 222"/>
                  <a:gd name="T105" fmla="*/ 95 h 133"/>
                  <a:gd name="T106" fmla="*/ 222 w 222"/>
                  <a:gd name="T107" fmla="*/ 95 h 133"/>
                  <a:gd name="T108" fmla="*/ 222 w 222"/>
                  <a:gd name="T109" fmla="*/ 9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2" h="133">
                    <a:moveTo>
                      <a:pt x="222" y="95"/>
                    </a:moveTo>
                    <a:lnTo>
                      <a:pt x="220" y="84"/>
                    </a:lnTo>
                    <a:lnTo>
                      <a:pt x="198" y="76"/>
                    </a:lnTo>
                    <a:lnTo>
                      <a:pt x="182" y="67"/>
                    </a:lnTo>
                    <a:lnTo>
                      <a:pt x="170" y="59"/>
                    </a:lnTo>
                    <a:lnTo>
                      <a:pt x="150" y="47"/>
                    </a:lnTo>
                    <a:lnTo>
                      <a:pt x="138" y="29"/>
                    </a:lnTo>
                    <a:lnTo>
                      <a:pt x="133" y="25"/>
                    </a:lnTo>
                    <a:lnTo>
                      <a:pt x="117" y="26"/>
                    </a:lnTo>
                    <a:lnTo>
                      <a:pt x="110" y="23"/>
                    </a:lnTo>
                    <a:lnTo>
                      <a:pt x="105" y="9"/>
                    </a:lnTo>
                    <a:lnTo>
                      <a:pt x="84" y="0"/>
                    </a:lnTo>
                    <a:lnTo>
                      <a:pt x="74" y="10"/>
                    </a:lnTo>
                    <a:lnTo>
                      <a:pt x="63" y="16"/>
                    </a:lnTo>
                    <a:lnTo>
                      <a:pt x="68" y="25"/>
                    </a:lnTo>
                    <a:lnTo>
                      <a:pt x="52" y="25"/>
                    </a:lnTo>
                    <a:lnTo>
                      <a:pt x="45" y="26"/>
                    </a:lnTo>
                    <a:lnTo>
                      <a:pt x="31" y="12"/>
                    </a:lnTo>
                    <a:lnTo>
                      <a:pt x="21" y="7"/>
                    </a:lnTo>
                    <a:lnTo>
                      <a:pt x="5" y="11"/>
                    </a:lnTo>
                    <a:lnTo>
                      <a:pt x="0" y="16"/>
                    </a:lnTo>
                    <a:lnTo>
                      <a:pt x="7" y="28"/>
                    </a:lnTo>
                    <a:lnTo>
                      <a:pt x="5" y="15"/>
                    </a:lnTo>
                    <a:lnTo>
                      <a:pt x="16" y="11"/>
                    </a:lnTo>
                    <a:lnTo>
                      <a:pt x="23" y="21"/>
                    </a:lnTo>
                    <a:lnTo>
                      <a:pt x="35" y="31"/>
                    </a:lnTo>
                    <a:lnTo>
                      <a:pt x="24" y="37"/>
                    </a:lnTo>
                    <a:lnTo>
                      <a:pt x="10" y="32"/>
                    </a:lnTo>
                    <a:lnTo>
                      <a:pt x="10" y="47"/>
                    </a:lnTo>
                    <a:lnTo>
                      <a:pt x="19" y="49"/>
                    </a:lnTo>
                    <a:lnTo>
                      <a:pt x="19" y="60"/>
                    </a:lnTo>
                    <a:lnTo>
                      <a:pt x="31" y="67"/>
                    </a:lnTo>
                    <a:lnTo>
                      <a:pt x="33" y="86"/>
                    </a:lnTo>
                    <a:lnTo>
                      <a:pt x="38" y="98"/>
                    </a:lnTo>
                    <a:lnTo>
                      <a:pt x="50" y="95"/>
                    </a:lnTo>
                    <a:lnTo>
                      <a:pt x="59" y="84"/>
                    </a:lnTo>
                    <a:lnTo>
                      <a:pt x="68" y="85"/>
                    </a:lnTo>
                    <a:lnTo>
                      <a:pt x="75" y="81"/>
                    </a:lnTo>
                    <a:lnTo>
                      <a:pt x="85" y="83"/>
                    </a:lnTo>
                    <a:lnTo>
                      <a:pt x="103" y="93"/>
                    </a:lnTo>
                    <a:lnTo>
                      <a:pt x="115" y="95"/>
                    </a:lnTo>
                    <a:lnTo>
                      <a:pt x="136" y="110"/>
                    </a:lnTo>
                    <a:lnTo>
                      <a:pt x="147" y="111"/>
                    </a:lnTo>
                    <a:lnTo>
                      <a:pt x="151" y="126"/>
                    </a:lnTo>
                    <a:lnTo>
                      <a:pt x="168" y="133"/>
                    </a:lnTo>
                    <a:lnTo>
                      <a:pt x="179" y="131"/>
                    </a:lnTo>
                    <a:lnTo>
                      <a:pt x="180" y="123"/>
                    </a:lnTo>
                    <a:lnTo>
                      <a:pt x="191" y="120"/>
                    </a:lnTo>
                    <a:lnTo>
                      <a:pt x="198" y="114"/>
                    </a:lnTo>
                    <a:lnTo>
                      <a:pt x="198" y="100"/>
                    </a:lnTo>
                    <a:lnTo>
                      <a:pt x="209" y="96"/>
                    </a:lnTo>
                    <a:lnTo>
                      <a:pt x="210" y="90"/>
                    </a:lnTo>
                    <a:lnTo>
                      <a:pt x="218" y="95"/>
                    </a:lnTo>
                    <a:lnTo>
                      <a:pt x="222" y="95"/>
                    </a:lnTo>
                    <a:lnTo>
                      <a:pt x="222" y="9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50">
                <a:extLst>
                  <a:ext uri="{FF2B5EF4-FFF2-40B4-BE49-F238E27FC236}">
                    <a16:creationId xmlns:a16="http://schemas.microsoft.com/office/drawing/2014/main" id="{9041611E-7354-6CFC-9687-44AD918CD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" y="2911"/>
                <a:ext cx="38" cy="21"/>
              </a:xfrm>
              <a:custGeom>
                <a:avLst/>
                <a:gdLst>
                  <a:gd name="T0" fmla="*/ 1 w 38"/>
                  <a:gd name="T1" fmla="*/ 21 h 21"/>
                  <a:gd name="T2" fmla="*/ 15 w 38"/>
                  <a:gd name="T3" fmla="*/ 15 h 21"/>
                  <a:gd name="T4" fmla="*/ 32 w 38"/>
                  <a:gd name="T5" fmla="*/ 7 h 21"/>
                  <a:gd name="T6" fmla="*/ 38 w 38"/>
                  <a:gd name="T7" fmla="*/ 2 h 21"/>
                  <a:gd name="T8" fmla="*/ 32 w 38"/>
                  <a:gd name="T9" fmla="*/ 0 h 21"/>
                  <a:gd name="T10" fmla="*/ 27 w 38"/>
                  <a:gd name="T11" fmla="*/ 2 h 21"/>
                  <a:gd name="T12" fmla="*/ 16 w 38"/>
                  <a:gd name="T13" fmla="*/ 3 h 21"/>
                  <a:gd name="T14" fmla="*/ 2 w 38"/>
                  <a:gd name="T15" fmla="*/ 7 h 21"/>
                  <a:gd name="T16" fmla="*/ 0 w 38"/>
                  <a:gd name="T17" fmla="*/ 12 h 21"/>
                  <a:gd name="T18" fmla="*/ 2 w 38"/>
                  <a:gd name="T19" fmla="*/ 15 h 21"/>
                  <a:gd name="T20" fmla="*/ 1 w 38"/>
                  <a:gd name="T21" fmla="*/ 21 h 21"/>
                  <a:gd name="T22" fmla="*/ 1 w 38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21">
                    <a:moveTo>
                      <a:pt x="1" y="21"/>
                    </a:moveTo>
                    <a:lnTo>
                      <a:pt x="15" y="15"/>
                    </a:lnTo>
                    <a:lnTo>
                      <a:pt x="32" y="7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16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1" y="21"/>
                    </a:lnTo>
                    <a:lnTo>
                      <a:pt x="1" y="2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51">
                <a:extLst>
                  <a:ext uri="{FF2B5EF4-FFF2-40B4-BE49-F238E27FC236}">
                    <a16:creationId xmlns:a16="http://schemas.microsoft.com/office/drawing/2014/main" id="{A07882DC-FE04-7E2C-7700-5D8B27223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099"/>
                <a:ext cx="60" cy="126"/>
              </a:xfrm>
              <a:custGeom>
                <a:avLst/>
                <a:gdLst>
                  <a:gd name="T0" fmla="*/ 60 w 60"/>
                  <a:gd name="T1" fmla="*/ 77 h 126"/>
                  <a:gd name="T2" fmla="*/ 54 w 60"/>
                  <a:gd name="T3" fmla="*/ 74 h 126"/>
                  <a:gd name="T4" fmla="*/ 50 w 60"/>
                  <a:gd name="T5" fmla="*/ 65 h 126"/>
                  <a:gd name="T6" fmla="*/ 42 w 60"/>
                  <a:gd name="T7" fmla="*/ 65 h 126"/>
                  <a:gd name="T8" fmla="*/ 39 w 60"/>
                  <a:gd name="T9" fmla="*/ 55 h 126"/>
                  <a:gd name="T10" fmla="*/ 49 w 60"/>
                  <a:gd name="T11" fmla="*/ 46 h 126"/>
                  <a:gd name="T12" fmla="*/ 50 w 60"/>
                  <a:gd name="T13" fmla="*/ 30 h 126"/>
                  <a:gd name="T14" fmla="*/ 44 w 60"/>
                  <a:gd name="T15" fmla="*/ 26 h 126"/>
                  <a:gd name="T16" fmla="*/ 44 w 60"/>
                  <a:gd name="T17" fmla="*/ 18 h 126"/>
                  <a:gd name="T18" fmla="*/ 51 w 60"/>
                  <a:gd name="T19" fmla="*/ 9 h 126"/>
                  <a:gd name="T20" fmla="*/ 50 w 60"/>
                  <a:gd name="T21" fmla="*/ 5 h 126"/>
                  <a:gd name="T22" fmla="*/ 38 w 60"/>
                  <a:gd name="T23" fmla="*/ 12 h 126"/>
                  <a:gd name="T24" fmla="*/ 38 w 60"/>
                  <a:gd name="T25" fmla="*/ 2 h 126"/>
                  <a:gd name="T26" fmla="*/ 28 w 60"/>
                  <a:gd name="T27" fmla="*/ 0 h 126"/>
                  <a:gd name="T28" fmla="*/ 12 w 60"/>
                  <a:gd name="T29" fmla="*/ 8 h 126"/>
                  <a:gd name="T30" fmla="*/ 10 w 60"/>
                  <a:gd name="T31" fmla="*/ 17 h 126"/>
                  <a:gd name="T32" fmla="*/ 12 w 60"/>
                  <a:gd name="T33" fmla="*/ 35 h 126"/>
                  <a:gd name="T34" fmla="*/ 10 w 60"/>
                  <a:gd name="T35" fmla="*/ 49 h 126"/>
                  <a:gd name="T36" fmla="*/ 0 w 60"/>
                  <a:gd name="T37" fmla="*/ 59 h 126"/>
                  <a:gd name="T38" fmla="*/ 2 w 60"/>
                  <a:gd name="T39" fmla="*/ 72 h 126"/>
                  <a:gd name="T40" fmla="*/ 14 w 60"/>
                  <a:gd name="T41" fmla="*/ 83 h 126"/>
                  <a:gd name="T42" fmla="*/ 14 w 60"/>
                  <a:gd name="T43" fmla="*/ 88 h 126"/>
                  <a:gd name="T44" fmla="*/ 24 w 60"/>
                  <a:gd name="T45" fmla="*/ 95 h 126"/>
                  <a:gd name="T46" fmla="*/ 31 w 60"/>
                  <a:gd name="T47" fmla="*/ 126 h 126"/>
                  <a:gd name="T48" fmla="*/ 39 w 60"/>
                  <a:gd name="T49" fmla="*/ 123 h 126"/>
                  <a:gd name="T50" fmla="*/ 40 w 60"/>
                  <a:gd name="T51" fmla="*/ 115 h 126"/>
                  <a:gd name="T52" fmla="*/ 37 w 60"/>
                  <a:gd name="T53" fmla="*/ 107 h 126"/>
                  <a:gd name="T54" fmla="*/ 48 w 60"/>
                  <a:gd name="T55" fmla="*/ 100 h 126"/>
                  <a:gd name="T56" fmla="*/ 52 w 60"/>
                  <a:gd name="T57" fmla="*/ 95 h 126"/>
                  <a:gd name="T58" fmla="*/ 60 w 60"/>
                  <a:gd name="T59" fmla="*/ 90 h 126"/>
                  <a:gd name="T60" fmla="*/ 60 w 60"/>
                  <a:gd name="T61" fmla="*/ 77 h 126"/>
                  <a:gd name="T62" fmla="*/ 60 w 60"/>
                  <a:gd name="T63" fmla="*/ 7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126">
                    <a:moveTo>
                      <a:pt x="60" y="77"/>
                    </a:moveTo>
                    <a:lnTo>
                      <a:pt x="54" y="74"/>
                    </a:lnTo>
                    <a:lnTo>
                      <a:pt x="50" y="65"/>
                    </a:lnTo>
                    <a:lnTo>
                      <a:pt x="42" y="65"/>
                    </a:lnTo>
                    <a:lnTo>
                      <a:pt x="39" y="55"/>
                    </a:lnTo>
                    <a:lnTo>
                      <a:pt x="49" y="46"/>
                    </a:lnTo>
                    <a:lnTo>
                      <a:pt x="50" y="30"/>
                    </a:lnTo>
                    <a:lnTo>
                      <a:pt x="44" y="26"/>
                    </a:lnTo>
                    <a:lnTo>
                      <a:pt x="44" y="18"/>
                    </a:lnTo>
                    <a:lnTo>
                      <a:pt x="51" y="9"/>
                    </a:lnTo>
                    <a:lnTo>
                      <a:pt x="50" y="5"/>
                    </a:lnTo>
                    <a:lnTo>
                      <a:pt x="38" y="12"/>
                    </a:lnTo>
                    <a:lnTo>
                      <a:pt x="38" y="2"/>
                    </a:lnTo>
                    <a:lnTo>
                      <a:pt x="28" y="0"/>
                    </a:lnTo>
                    <a:lnTo>
                      <a:pt x="12" y="8"/>
                    </a:lnTo>
                    <a:lnTo>
                      <a:pt x="10" y="17"/>
                    </a:lnTo>
                    <a:lnTo>
                      <a:pt x="12" y="35"/>
                    </a:lnTo>
                    <a:lnTo>
                      <a:pt x="10" y="49"/>
                    </a:lnTo>
                    <a:lnTo>
                      <a:pt x="0" y="59"/>
                    </a:lnTo>
                    <a:lnTo>
                      <a:pt x="2" y="72"/>
                    </a:lnTo>
                    <a:lnTo>
                      <a:pt x="14" y="83"/>
                    </a:lnTo>
                    <a:lnTo>
                      <a:pt x="14" y="88"/>
                    </a:lnTo>
                    <a:lnTo>
                      <a:pt x="24" y="95"/>
                    </a:lnTo>
                    <a:lnTo>
                      <a:pt x="31" y="126"/>
                    </a:lnTo>
                    <a:lnTo>
                      <a:pt x="39" y="123"/>
                    </a:lnTo>
                    <a:lnTo>
                      <a:pt x="40" y="115"/>
                    </a:lnTo>
                    <a:lnTo>
                      <a:pt x="37" y="107"/>
                    </a:lnTo>
                    <a:lnTo>
                      <a:pt x="48" y="100"/>
                    </a:lnTo>
                    <a:lnTo>
                      <a:pt x="52" y="95"/>
                    </a:lnTo>
                    <a:lnTo>
                      <a:pt x="60" y="90"/>
                    </a:lnTo>
                    <a:lnTo>
                      <a:pt x="60" y="77"/>
                    </a:lnTo>
                    <a:lnTo>
                      <a:pt x="60" y="7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52">
                <a:extLst>
                  <a:ext uri="{FF2B5EF4-FFF2-40B4-BE49-F238E27FC236}">
                    <a16:creationId xmlns:a16="http://schemas.microsoft.com/office/drawing/2014/main" id="{015BF390-956C-795F-AA2A-9E284E3F96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8" y="2015"/>
                <a:ext cx="283" cy="112"/>
              </a:xfrm>
              <a:custGeom>
                <a:avLst/>
                <a:gdLst>
                  <a:gd name="T0" fmla="*/ 130 w 283"/>
                  <a:gd name="T1" fmla="*/ 1 h 112"/>
                  <a:gd name="T2" fmla="*/ 90 w 283"/>
                  <a:gd name="T3" fmla="*/ 7 h 112"/>
                  <a:gd name="T4" fmla="*/ 47 w 283"/>
                  <a:gd name="T5" fmla="*/ 15 h 112"/>
                  <a:gd name="T6" fmla="*/ 20 w 283"/>
                  <a:gd name="T7" fmla="*/ 29 h 112"/>
                  <a:gd name="T8" fmla="*/ 16 w 283"/>
                  <a:gd name="T9" fmla="*/ 55 h 112"/>
                  <a:gd name="T10" fmla="*/ 22 w 283"/>
                  <a:gd name="T11" fmla="*/ 79 h 112"/>
                  <a:gd name="T12" fmla="*/ 49 w 283"/>
                  <a:gd name="T13" fmla="*/ 96 h 112"/>
                  <a:gd name="T14" fmla="*/ 74 w 283"/>
                  <a:gd name="T15" fmla="*/ 104 h 112"/>
                  <a:gd name="T16" fmla="*/ 92 w 283"/>
                  <a:gd name="T17" fmla="*/ 97 h 112"/>
                  <a:gd name="T18" fmla="*/ 127 w 283"/>
                  <a:gd name="T19" fmla="*/ 105 h 112"/>
                  <a:gd name="T20" fmla="*/ 149 w 283"/>
                  <a:gd name="T21" fmla="*/ 99 h 112"/>
                  <a:gd name="T22" fmla="*/ 153 w 283"/>
                  <a:gd name="T23" fmla="*/ 104 h 112"/>
                  <a:gd name="T24" fmla="*/ 163 w 283"/>
                  <a:gd name="T25" fmla="*/ 108 h 112"/>
                  <a:gd name="T26" fmla="*/ 166 w 283"/>
                  <a:gd name="T27" fmla="*/ 94 h 112"/>
                  <a:gd name="T28" fmla="*/ 186 w 283"/>
                  <a:gd name="T29" fmla="*/ 93 h 112"/>
                  <a:gd name="T30" fmla="*/ 207 w 283"/>
                  <a:gd name="T31" fmla="*/ 96 h 112"/>
                  <a:gd name="T32" fmla="*/ 231 w 283"/>
                  <a:gd name="T33" fmla="*/ 89 h 112"/>
                  <a:gd name="T34" fmla="*/ 253 w 283"/>
                  <a:gd name="T35" fmla="*/ 84 h 112"/>
                  <a:gd name="T36" fmla="*/ 277 w 283"/>
                  <a:gd name="T37" fmla="*/ 91 h 112"/>
                  <a:gd name="T38" fmla="*/ 283 w 283"/>
                  <a:gd name="T39" fmla="*/ 88 h 112"/>
                  <a:gd name="T40" fmla="*/ 275 w 283"/>
                  <a:gd name="T41" fmla="*/ 68 h 112"/>
                  <a:gd name="T42" fmla="*/ 275 w 283"/>
                  <a:gd name="T43" fmla="*/ 42 h 112"/>
                  <a:gd name="T44" fmla="*/ 257 w 283"/>
                  <a:gd name="T45" fmla="*/ 33 h 112"/>
                  <a:gd name="T46" fmla="*/ 254 w 283"/>
                  <a:gd name="T47" fmla="*/ 18 h 112"/>
                  <a:gd name="T48" fmla="*/ 223 w 283"/>
                  <a:gd name="T49" fmla="*/ 10 h 112"/>
                  <a:gd name="T50" fmla="*/ 195 w 283"/>
                  <a:gd name="T51" fmla="*/ 17 h 112"/>
                  <a:gd name="T52" fmla="*/ 156 w 283"/>
                  <a:gd name="T53" fmla="*/ 14 h 112"/>
                  <a:gd name="T54" fmla="*/ 18 w 283"/>
                  <a:gd name="T55" fmla="*/ 25 h 112"/>
                  <a:gd name="T56" fmla="*/ 40 w 283"/>
                  <a:gd name="T57" fmla="*/ 18 h 112"/>
                  <a:gd name="T58" fmla="*/ 29 w 283"/>
                  <a:gd name="T59" fmla="*/ 8 h 112"/>
                  <a:gd name="T60" fmla="*/ 14 w 283"/>
                  <a:gd name="T61" fmla="*/ 0 h 112"/>
                  <a:gd name="T62" fmla="*/ 8 w 283"/>
                  <a:gd name="T63" fmla="*/ 10 h 112"/>
                  <a:gd name="T64" fmla="*/ 1 w 283"/>
                  <a:gd name="T65" fmla="*/ 22 h 112"/>
                  <a:gd name="T66" fmla="*/ 7 w 283"/>
                  <a:gd name="T67" fmla="*/ 34 h 112"/>
                  <a:gd name="T68" fmla="*/ 18 w 283"/>
                  <a:gd name="T69" fmla="*/ 2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3" h="112">
                    <a:moveTo>
                      <a:pt x="156" y="14"/>
                    </a:moveTo>
                    <a:lnTo>
                      <a:pt x="130" y="1"/>
                    </a:lnTo>
                    <a:lnTo>
                      <a:pt x="106" y="2"/>
                    </a:lnTo>
                    <a:lnTo>
                      <a:pt x="90" y="7"/>
                    </a:lnTo>
                    <a:lnTo>
                      <a:pt x="74" y="18"/>
                    </a:lnTo>
                    <a:lnTo>
                      <a:pt x="47" y="15"/>
                    </a:lnTo>
                    <a:lnTo>
                      <a:pt x="42" y="29"/>
                    </a:lnTo>
                    <a:lnTo>
                      <a:pt x="20" y="29"/>
                    </a:lnTo>
                    <a:lnTo>
                      <a:pt x="5" y="47"/>
                    </a:lnTo>
                    <a:lnTo>
                      <a:pt x="16" y="55"/>
                    </a:lnTo>
                    <a:lnTo>
                      <a:pt x="10" y="69"/>
                    </a:lnTo>
                    <a:lnTo>
                      <a:pt x="22" y="79"/>
                    </a:lnTo>
                    <a:lnTo>
                      <a:pt x="32" y="97"/>
                    </a:lnTo>
                    <a:lnTo>
                      <a:pt x="49" y="96"/>
                    </a:lnTo>
                    <a:lnTo>
                      <a:pt x="63" y="106"/>
                    </a:lnTo>
                    <a:lnTo>
                      <a:pt x="74" y="104"/>
                    </a:lnTo>
                    <a:lnTo>
                      <a:pt x="76" y="96"/>
                    </a:lnTo>
                    <a:lnTo>
                      <a:pt x="92" y="97"/>
                    </a:lnTo>
                    <a:lnTo>
                      <a:pt x="105" y="107"/>
                    </a:lnTo>
                    <a:lnTo>
                      <a:pt x="127" y="105"/>
                    </a:lnTo>
                    <a:lnTo>
                      <a:pt x="136" y="95"/>
                    </a:lnTo>
                    <a:lnTo>
                      <a:pt x="149" y="99"/>
                    </a:lnTo>
                    <a:lnTo>
                      <a:pt x="158" y="97"/>
                    </a:lnTo>
                    <a:lnTo>
                      <a:pt x="153" y="104"/>
                    </a:lnTo>
                    <a:lnTo>
                      <a:pt x="159" y="112"/>
                    </a:lnTo>
                    <a:lnTo>
                      <a:pt x="163" y="108"/>
                    </a:lnTo>
                    <a:lnTo>
                      <a:pt x="166" y="104"/>
                    </a:lnTo>
                    <a:lnTo>
                      <a:pt x="166" y="94"/>
                    </a:lnTo>
                    <a:lnTo>
                      <a:pt x="171" y="98"/>
                    </a:lnTo>
                    <a:lnTo>
                      <a:pt x="186" y="93"/>
                    </a:lnTo>
                    <a:lnTo>
                      <a:pt x="195" y="96"/>
                    </a:lnTo>
                    <a:lnTo>
                      <a:pt x="207" y="96"/>
                    </a:lnTo>
                    <a:lnTo>
                      <a:pt x="223" y="89"/>
                    </a:lnTo>
                    <a:lnTo>
                      <a:pt x="231" y="89"/>
                    </a:lnTo>
                    <a:lnTo>
                      <a:pt x="247" y="86"/>
                    </a:lnTo>
                    <a:lnTo>
                      <a:pt x="253" y="84"/>
                    </a:lnTo>
                    <a:lnTo>
                      <a:pt x="270" y="86"/>
                    </a:lnTo>
                    <a:lnTo>
                      <a:pt x="277" y="91"/>
                    </a:lnTo>
                    <a:lnTo>
                      <a:pt x="283" y="88"/>
                    </a:lnTo>
                    <a:lnTo>
                      <a:pt x="283" y="88"/>
                    </a:lnTo>
                    <a:lnTo>
                      <a:pt x="272" y="73"/>
                    </a:lnTo>
                    <a:lnTo>
                      <a:pt x="275" y="68"/>
                    </a:lnTo>
                    <a:lnTo>
                      <a:pt x="266" y="47"/>
                    </a:lnTo>
                    <a:lnTo>
                      <a:pt x="275" y="42"/>
                    </a:lnTo>
                    <a:lnTo>
                      <a:pt x="269" y="37"/>
                    </a:lnTo>
                    <a:lnTo>
                      <a:pt x="257" y="33"/>
                    </a:lnTo>
                    <a:lnTo>
                      <a:pt x="257" y="24"/>
                    </a:lnTo>
                    <a:lnTo>
                      <a:pt x="254" y="18"/>
                    </a:lnTo>
                    <a:lnTo>
                      <a:pt x="238" y="10"/>
                    </a:lnTo>
                    <a:lnTo>
                      <a:pt x="223" y="10"/>
                    </a:lnTo>
                    <a:lnTo>
                      <a:pt x="207" y="19"/>
                    </a:lnTo>
                    <a:lnTo>
                      <a:pt x="195" y="17"/>
                    </a:lnTo>
                    <a:lnTo>
                      <a:pt x="179" y="20"/>
                    </a:lnTo>
                    <a:lnTo>
                      <a:pt x="156" y="14"/>
                    </a:lnTo>
                    <a:lnTo>
                      <a:pt x="156" y="14"/>
                    </a:lnTo>
                    <a:close/>
                    <a:moveTo>
                      <a:pt x="18" y="25"/>
                    </a:moveTo>
                    <a:lnTo>
                      <a:pt x="23" y="19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29" y="8"/>
                    </a:lnTo>
                    <a:lnTo>
                      <a:pt x="27" y="2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8" y="10"/>
                    </a:lnTo>
                    <a:lnTo>
                      <a:pt x="5" y="21"/>
                    </a:lnTo>
                    <a:lnTo>
                      <a:pt x="1" y="22"/>
                    </a:lnTo>
                    <a:lnTo>
                      <a:pt x="2" y="26"/>
                    </a:lnTo>
                    <a:lnTo>
                      <a:pt x="7" y="34"/>
                    </a:lnTo>
                    <a:lnTo>
                      <a:pt x="18" y="25"/>
                    </a:lnTo>
                    <a:lnTo>
                      <a:pt x="18" y="2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53">
                <a:extLst>
                  <a:ext uri="{FF2B5EF4-FFF2-40B4-BE49-F238E27FC236}">
                    <a16:creationId xmlns:a16="http://schemas.microsoft.com/office/drawing/2014/main" id="{55FC3933-F35F-29B3-E808-D565D698E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" y="2315"/>
                <a:ext cx="22" cy="59"/>
              </a:xfrm>
              <a:custGeom>
                <a:avLst/>
                <a:gdLst>
                  <a:gd name="T0" fmla="*/ 18 w 22"/>
                  <a:gd name="T1" fmla="*/ 44 h 59"/>
                  <a:gd name="T2" fmla="*/ 22 w 22"/>
                  <a:gd name="T3" fmla="*/ 16 h 59"/>
                  <a:gd name="T4" fmla="*/ 22 w 22"/>
                  <a:gd name="T5" fmla="*/ 4 h 59"/>
                  <a:gd name="T6" fmla="*/ 14 w 22"/>
                  <a:gd name="T7" fmla="*/ 0 h 59"/>
                  <a:gd name="T8" fmla="*/ 5 w 22"/>
                  <a:gd name="T9" fmla="*/ 13 h 59"/>
                  <a:gd name="T10" fmla="*/ 0 w 22"/>
                  <a:gd name="T11" fmla="*/ 30 h 59"/>
                  <a:gd name="T12" fmla="*/ 4 w 22"/>
                  <a:gd name="T13" fmla="*/ 44 h 59"/>
                  <a:gd name="T14" fmla="*/ 15 w 22"/>
                  <a:gd name="T15" fmla="*/ 59 h 59"/>
                  <a:gd name="T16" fmla="*/ 18 w 22"/>
                  <a:gd name="T17" fmla="*/ 44 h 59"/>
                  <a:gd name="T18" fmla="*/ 18 w 22"/>
                  <a:gd name="T19" fmla="*/ 4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59">
                    <a:moveTo>
                      <a:pt x="18" y="44"/>
                    </a:moveTo>
                    <a:lnTo>
                      <a:pt x="22" y="16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5" y="13"/>
                    </a:lnTo>
                    <a:lnTo>
                      <a:pt x="0" y="30"/>
                    </a:lnTo>
                    <a:lnTo>
                      <a:pt x="4" y="44"/>
                    </a:lnTo>
                    <a:lnTo>
                      <a:pt x="15" y="59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54">
                <a:extLst>
                  <a:ext uri="{FF2B5EF4-FFF2-40B4-BE49-F238E27FC236}">
                    <a16:creationId xmlns:a16="http://schemas.microsoft.com/office/drawing/2014/main" id="{4AB5E689-14C6-6E68-6694-4A5278FAA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" y="2782"/>
                <a:ext cx="166" cy="191"/>
              </a:xfrm>
              <a:custGeom>
                <a:avLst/>
                <a:gdLst>
                  <a:gd name="T0" fmla="*/ 13 w 166"/>
                  <a:gd name="T1" fmla="*/ 3 h 191"/>
                  <a:gd name="T2" fmla="*/ 19 w 166"/>
                  <a:gd name="T3" fmla="*/ 23 h 191"/>
                  <a:gd name="T4" fmla="*/ 15 w 166"/>
                  <a:gd name="T5" fmla="*/ 25 h 191"/>
                  <a:gd name="T6" fmla="*/ 19 w 166"/>
                  <a:gd name="T7" fmla="*/ 36 h 191"/>
                  <a:gd name="T8" fmla="*/ 15 w 166"/>
                  <a:gd name="T9" fmla="*/ 46 h 191"/>
                  <a:gd name="T10" fmla="*/ 3 w 166"/>
                  <a:gd name="T11" fmla="*/ 62 h 191"/>
                  <a:gd name="T12" fmla="*/ 0 w 166"/>
                  <a:gd name="T13" fmla="*/ 69 h 191"/>
                  <a:gd name="T14" fmla="*/ 3 w 166"/>
                  <a:gd name="T15" fmla="*/ 80 h 191"/>
                  <a:gd name="T16" fmla="*/ 2 w 166"/>
                  <a:gd name="T17" fmla="*/ 94 h 191"/>
                  <a:gd name="T18" fmla="*/ 15 w 166"/>
                  <a:gd name="T19" fmla="*/ 116 h 191"/>
                  <a:gd name="T20" fmla="*/ 23 w 166"/>
                  <a:gd name="T21" fmla="*/ 134 h 191"/>
                  <a:gd name="T22" fmla="*/ 30 w 166"/>
                  <a:gd name="T23" fmla="*/ 138 h 191"/>
                  <a:gd name="T24" fmla="*/ 48 w 166"/>
                  <a:gd name="T25" fmla="*/ 147 h 191"/>
                  <a:gd name="T26" fmla="*/ 66 w 166"/>
                  <a:gd name="T27" fmla="*/ 154 h 191"/>
                  <a:gd name="T28" fmla="*/ 68 w 166"/>
                  <a:gd name="T29" fmla="*/ 151 h 191"/>
                  <a:gd name="T30" fmla="*/ 76 w 166"/>
                  <a:gd name="T31" fmla="*/ 180 h 191"/>
                  <a:gd name="T32" fmla="*/ 82 w 166"/>
                  <a:gd name="T33" fmla="*/ 187 h 191"/>
                  <a:gd name="T34" fmla="*/ 106 w 166"/>
                  <a:gd name="T35" fmla="*/ 191 h 191"/>
                  <a:gd name="T36" fmla="*/ 121 w 166"/>
                  <a:gd name="T37" fmla="*/ 188 h 191"/>
                  <a:gd name="T38" fmla="*/ 136 w 166"/>
                  <a:gd name="T39" fmla="*/ 183 h 191"/>
                  <a:gd name="T40" fmla="*/ 166 w 166"/>
                  <a:gd name="T41" fmla="*/ 166 h 191"/>
                  <a:gd name="T42" fmla="*/ 161 w 166"/>
                  <a:gd name="T43" fmla="*/ 162 h 191"/>
                  <a:gd name="T44" fmla="*/ 150 w 166"/>
                  <a:gd name="T45" fmla="*/ 134 h 191"/>
                  <a:gd name="T46" fmla="*/ 150 w 166"/>
                  <a:gd name="T47" fmla="*/ 120 h 191"/>
                  <a:gd name="T48" fmla="*/ 154 w 166"/>
                  <a:gd name="T49" fmla="*/ 104 h 191"/>
                  <a:gd name="T50" fmla="*/ 143 w 166"/>
                  <a:gd name="T51" fmla="*/ 87 h 191"/>
                  <a:gd name="T52" fmla="*/ 129 w 166"/>
                  <a:gd name="T53" fmla="*/ 48 h 191"/>
                  <a:gd name="T54" fmla="*/ 71 w 166"/>
                  <a:gd name="T55" fmla="*/ 1 h 191"/>
                  <a:gd name="T56" fmla="*/ 64 w 166"/>
                  <a:gd name="T57" fmla="*/ 9 h 191"/>
                  <a:gd name="T58" fmla="*/ 64 w 166"/>
                  <a:gd name="T59" fmla="*/ 23 h 191"/>
                  <a:gd name="T60" fmla="*/ 53 w 166"/>
                  <a:gd name="T61" fmla="*/ 25 h 191"/>
                  <a:gd name="T62" fmla="*/ 37 w 166"/>
                  <a:gd name="T63" fmla="*/ 31 h 191"/>
                  <a:gd name="T64" fmla="*/ 36 w 166"/>
                  <a:gd name="T65" fmla="*/ 11 h 191"/>
                  <a:gd name="T66" fmla="*/ 36 w 166"/>
                  <a:gd name="T67" fmla="*/ 1 h 191"/>
                  <a:gd name="T68" fmla="*/ 19 w 166"/>
                  <a:gd name="T6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191">
                    <a:moveTo>
                      <a:pt x="19" y="0"/>
                    </a:moveTo>
                    <a:lnTo>
                      <a:pt x="13" y="3"/>
                    </a:lnTo>
                    <a:lnTo>
                      <a:pt x="20" y="13"/>
                    </a:lnTo>
                    <a:lnTo>
                      <a:pt x="19" y="23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9" y="42"/>
                    </a:lnTo>
                    <a:lnTo>
                      <a:pt x="15" y="46"/>
                    </a:lnTo>
                    <a:lnTo>
                      <a:pt x="8" y="55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3" y="72"/>
                    </a:lnTo>
                    <a:lnTo>
                      <a:pt x="3" y="80"/>
                    </a:lnTo>
                    <a:lnTo>
                      <a:pt x="6" y="87"/>
                    </a:lnTo>
                    <a:lnTo>
                      <a:pt x="2" y="94"/>
                    </a:lnTo>
                    <a:lnTo>
                      <a:pt x="15" y="106"/>
                    </a:lnTo>
                    <a:lnTo>
                      <a:pt x="15" y="116"/>
                    </a:lnTo>
                    <a:lnTo>
                      <a:pt x="23" y="134"/>
                    </a:lnTo>
                    <a:lnTo>
                      <a:pt x="23" y="134"/>
                    </a:lnTo>
                    <a:lnTo>
                      <a:pt x="24" y="135"/>
                    </a:lnTo>
                    <a:lnTo>
                      <a:pt x="30" y="138"/>
                    </a:lnTo>
                    <a:lnTo>
                      <a:pt x="40" y="141"/>
                    </a:lnTo>
                    <a:lnTo>
                      <a:pt x="48" y="147"/>
                    </a:lnTo>
                    <a:lnTo>
                      <a:pt x="64" y="150"/>
                    </a:lnTo>
                    <a:lnTo>
                      <a:pt x="66" y="154"/>
                    </a:lnTo>
                    <a:lnTo>
                      <a:pt x="66" y="154"/>
                    </a:lnTo>
                    <a:lnTo>
                      <a:pt x="68" y="151"/>
                    </a:lnTo>
                    <a:lnTo>
                      <a:pt x="75" y="161"/>
                    </a:lnTo>
                    <a:lnTo>
                      <a:pt x="76" y="180"/>
                    </a:lnTo>
                    <a:lnTo>
                      <a:pt x="82" y="186"/>
                    </a:lnTo>
                    <a:lnTo>
                      <a:pt x="82" y="187"/>
                    </a:lnTo>
                    <a:lnTo>
                      <a:pt x="87" y="186"/>
                    </a:lnTo>
                    <a:lnTo>
                      <a:pt x="106" y="191"/>
                    </a:lnTo>
                    <a:lnTo>
                      <a:pt x="110" y="189"/>
                    </a:lnTo>
                    <a:lnTo>
                      <a:pt x="121" y="188"/>
                    </a:lnTo>
                    <a:lnTo>
                      <a:pt x="127" y="183"/>
                    </a:lnTo>
                    <a:lnTo>
                      <a:pt x="136" y="183"/>
                    </a:lnTo>
                    <a:lnTo>
                      <a:pt x="153" y="176"/>
                    </a:lnTo>
                    <a:lnTo>
                      <a:pt x="166" y="166"/>
                    </a:lnTo>
                    <a:lnTo>
                      <a:pt x="166" y="166"/>
                    </a:lnTo>
                    <a:lnTo>
                      <a:pt x="161" y="162"/>
                    </a:lnTo>
                    <a:lnTo>
                      <a:pt x="155" y="144"/>
                    </a:lnTo>
                    <a:lnTo>
                      <a:pt x="150" y="134"/>
                    </a:lnTo>
                    <a:lnTo>
                      <a:pt x="150" y="124"/>
                    </a:lnTo>
                    <a:lnTo>
                      <a:pt x="150" y="120"/>
                    </a:lnTo>
                    <a:lnTo>
                      <a:pt x="155" y="108"/>
                    </a:lnTo>
                    <a:lnTo>
                      <a:pt x="154" y="104"/>
                    </a:lnTo>
                    <a:lnTo>
                      <a:pt x="144" y="98"/>
                    </a:lnTo>
                    <a:lnTo>
                      <a:pt x="143" y="87"/>
                    </a:lnTo>
                    <a:lnTo>
                      <a:pt x="151" y="66"/>
                    </a:lnTo>
                    <a:lnTo>
                      <a:pt x="129" y="48"/>
                    </a:lnTo>
                    <a:lnTo>
                      <a:pt x="128" y="38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64" y="9"/>
                    </a:lnTo>
                    <a:lnTo>
                      <a:pt x="58" y="17"/>
                    </a:lnTo>
                    <a:lnTo>
                      <a:pt x="64" y="23"/>
                    </a:lnTo>
                    <a:lnTo>
                      <a:pt x="55" y="28"/>
                    </a:lnTo>
                    <a:lnTo>
                      <a:pt x="53" y="25"/>
                    </a:lnTo>
                    <a:lnTo>
                      <a:pt x="44" y="27"/>
                    </a:lnTo>
                    <a:lnTo>
                      <a:pt x="37" y="31"/>
                    </a:lnTo>
                    <a:lnTo>
                      <a:pt x="33" y="24"/>
                    </a:lnTo>
                    <a:lnTo>
                      <a:pt x="36" y="1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55">
                <a:extLst>
                  <a:ext uri="{FF2B5EF4-FFF2-40B4-BE49-F238E27FC236}">
                    <a16:creationId xmlns:a16="http://schemas.microsoft.com/office/drawing/2014/main" id="{BB5C13A9-509C-9EF0-F32E-5DD3B34E3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2688"/>
                <a:ext cx="85" cy="102"/>
              </a:xfrm>
              <a:custGeom>
                <a:avLst/>
                <a:gdLst>
                  <a:gd name="T0" fmla="*/ 68 w 85"/>
                  <a:gd name="T1" fmla="*/ 0 h 102"/>
                  <a:gd name="T2" fmla="*/ 59 w 85"/>
                  <a:gd name="T3" fmla="*/ 9 h 102"/>
                  <a:gd name="T4" fmla="*/ 48 w 85"/>
                  <a:gd name="T5" fmla="*/ 9 h 102"/>
                  <a:gd name="T6" fmla="*/ 35 w 85"/>
                  <a:gd name="T7" fmla="*/ 13 h 102"/>
                  <a:gd name="T8" fmla="*/ 26 w 85"/>
                  <a:gd name="T9" fmla="*/ 9 h 102"/>
                  <a:gd name="T10" fmla="*/ 19 w 85"/>
                  <a:gd name="T11" fmla="*/ 14 h 102"/>
                  <a:gd name="T12" fmla="*/ 19 w 85"/>
                  <a:gd name="T13" fmla="*/ 14 h 102"/>
                  <a:gd name="T14" fmla="*/ 18 w 85"/>
                  <a:gd name="T15" fmla="*/ 35 h 102"/>
                  <a:gd name="T16" fmla="*/ 25 w 85"/>
                  <a:gd name="T17" fmla="*/ 37 h 102"/>
                  <a:gd name="T18" fmla="*/ 19 w 85"/>
                  <a:gd name="T19" fmla="*/ 44 h 102"/>
                  <a:gd name="T20" fmla="*/ 14 w 85"/>
                  <a:gd name="T21" fmla="*/ 48 h 102"/>
                  <a:gd name="T22" fmla="*/ 7 w 85"/>
                  <a:gd name="T23" fmla="*/ 58 h 102"/>
                  <a:gd name="T24" fmla="*/ 4 w 85"/>
                  <a:gd name="T25" fmla="*/ 66 h 102"/>
                  <a:gd name="T26" fmla="*/ 3 w 85"/>
                  <a:gd name="T27" fmla="*/ 80 h 102"/>
                  <a:gd name="T28" fmla="*/ 0 w 85"/>
                  <a:gd name="T29" fmla="*/ 87 h 102"/>
                  <a:gd name="T30" fmla="*/ 0 w 85"/>
                  <a:gd name="T31" fmla="*/ 100 h 102"/>
                  <a:gd name="T32" fmla="*/ 3 w 85"/>
                  <a:gd name="T33" fmla="*/ 102 h 102"/>
                  <a:gd name="T34" fmla="*/ 12 w 85"/>
                  <a:gd name="T35" fmla="*/ 97 h 102"/>
                  <a:gd name="T36" fmla="*/ 18 w 85"/>
                  <a:gd name="T37" fmla="*/ 94 h 102"/>
                  <a:gd name="T38" fmla="*/ 35 w 85"/>
                  <a:gd name="T39" fmla="*/ 95 h 102"/>
                  <a:gd name="T40" fmla="*/ 35 w 85"/>
                  <a:gd name="T41" fmla="*/ 95 h 102"/>
                  <a:gd name="T42" fmla="*/ 35 w 85"/>
                  <a:gd name="T43" fmla="*/ 88 h 102"/>
                  <a:gd name="T44" fmla="*/ 42 w 85"/>
                  <a:gd name="T45" fmla="*/ 77 h 102"/>
                  <a:gd name="T46" fmla="*/ 51 w 85"/>
                  <a:gd name="T47" fmla="*/ 74 h 102"/>
                  <a:gd name="T48" fmla="*/ 58 w 85"/>
                  <a:gd name="T49" fmla="*/ 70 h 102"/>
                  <a:gd name="T50" fmla="*/ 67 w 85"/>
                  <a:gd name="T51" fmla="*/ 74 h 102"/>
                  <a:gd name="T52" fmla="*/ 67 w 85"/>
                  <a:gd name="T53" fmla="*/ 75 h 102"/>
                  <a:gd name="T54" fmla="*/ 67 w 85"/>
                  <a:gd name="T55" fmla="*/ 74 h 102"/>
                  <a:gd name="T56" fmla="*/ 72 w 85"/>
                  <a:gd name="T57" fmla="*/ 67 h 102"/>
                  <a:gd name="T58" fmla="*/ 79 w 85"/>
                  <a:gd name="T59" fmla="*/ 56 h 102"/>
                  <a:gd name="T60" fmla="*/ 85 w 85"/>
                  <a:gd name="T61" fmla="*/ 42 h 102"/>
                  <a:gd name="T62" fmla="*/ 78 w 85"/>
                  <a:gd name="T63" fmla="*/ 22 h 102"/>
                  <a:gd name="T64" fmla="*/ 76 w 85"/>
                  <a:gd name="T65" fmla="*/ 13 h 102"/>
                  <a:gd name="T66" fmla="*/ 68 w 85"/>
                  <a:gd name="T67" fmla="*/ 0 h 102"/>
                  <a:gd name="T68" fmla="*/ 68 w 85"/>
                  <a:gd name="T6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102">
                    <a:moveTo>
                      <a:pt x="68" y="0"/>
                    </a:moveTo>
                    <a:lnTo>
                      <a:pt x="59" y="9"/>
                    </a:lnTo>
                    <a:lnTo>
                      <a:pt x="48" y="9"/>
                    </a:lnTo>
                    <a:lnTo>
                      <a:pt x="35" y="13"/>
                    </a:lnTo>
                    <a:lnTo>
                      <a:pt x="26" y="9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8" y="35"/>
                    </a:lnTo>
                    <a:lnTo>
                      <a:pt x="25" y="37"/>
                    </a:lnTo>
                    <a:lnTo>
                      <a:pt x="19" y="44"/>
                    </a:lnTo>
                    <a:lnTo>
                      <a:pt x="14" y="48"/>
                    </a:lnTo>
                    <a:lnTo>
                      <a:pt x="7" y="58"/>
                    </a:lnTo>
                    <a:lnTo>
                      <a:pt x="4" y="66"/>
                    </a:lnTo>
                    <a:lnTo>
                      <a:pt x="3" y="80"/>
                    </a:lnTo>
                    <a:lnTo>
                      <a:pt x="0" y="87"/>
                    </a:lnTo>
                    <a:lnTo>
                      <a:pt x="0" y="100"/>
                    </a:lnTo>
                    <a:lnTo>
                      <a:pt x="3" y="102"/>
                    </a:lnTo>
                    <a:lnTo>
                      <a:pt x="12" y="97"/>
                    </a:lnTo>
                    <a:lnTo>
                      <a:pt x="18" y="94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5" y="88"/>
                    </a:lnTo>
                    <a:lnTo>
                      <a:pt x="42" y="77"/>
                    </a:lnTo>
                    <a:lnTo>
                      <a:pt x="51" y="74"/>
                    </a:lnTo>
                    <a:lnTo>
                      <a:pt x="58" y="70"/>
                    </a:lnTo>
                    <a:lnTo>
                      <a:pt x="67" y="74"/>
                    </a:lnTo>
                    <a:lnTo>
                      <a:pt x="67" y="75"/>
                    </a:lnTo>
                    <a:lnTo>
                      <a:pt x="67" y="74"/>
                    </a:lnTo>
                    <a:lnTo>
                      <a:pt x="72" y="67"/>
                    </a:lnTo>
                    <a:lnTo>
                      <a:pt x="79" y="56"/>
                    </a:lnTo>
                    <a:lnTo>
                      <a:pt x="85" y="42"/>
                    </a:lnTo>
                    <a:lnTo>
                      <a:pt x="78" y="22"/>
                    </a:lnTo>
                    <a:lnTo>
                      <a:pt x="76" y="13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6">
                <a:extLst>
                  <a:ext uri="{FF2B5EF4-FFF2-40B4-BE49-F238E27FC236}">
                    <a16:creationId xmlns:a16="http://schemas.microsoft.com/office/drawing/2014/main" id="{504D427E-2EED-4463-8121-632D4673F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1839"/>
                <a:ext cx="246" cy="137"/>
              </a:xfrm>
              <a:custGeom>
                <a:avLst/>
                <a:gdLst>
                  <a:gd name="T0" fmla="*/ 135 w 246"/>
                  <a:gd name="T1" fmla="*/ 1 h 137"/>
                  <a:gd name="T2" fmla="*/ 128 w 246"/>
                  <a:gd name="T3" fmla="*/ 4 h 137"/>
                  <a:gd name="T4" fmla="*/ 123 w 246"/>
                  <a:gd name="T5" fmla="*/ 4 h 137"/>
                  <a:gd name="T6" fmla="*/ 107 w 246"/>
                  <a:gd name="T7" fmla="*/ 8 h 137"/>
                  <a:gd name="T8" fmla="*/ 103 w 246"/>
                  <a:gd name="T9" fmla="*/ 15 h 137"/>
                  <a:gd name="T10" fmla="*/ 87 w 246"/>
                  <a:gd name="T11" fmla="*/ 12 h 137"/>
                  <a:gd name="T12" fmla="*/ 77 w 246"/>
                  <a:gd name="T13" fmla="*/ 12 h 137"/>
                  <a:gd name="T14" fmla="*/ 50 w 246"/>
                  <a:gd name="T15" fmla="*/ 8 h 137"/>
                  <a:gd name="T16" fmla="*/ 26 w 246"/>
                  <a:gd name="T17" fmla="*/ 7 h 137"/>
                  <a:gd name="T18" fmla="*/ 13 w 246"/>
                  <a:gd name="T19" fmla="*/ 12 h 137"/>
                  <a:gd name="T20" fmla="*/ 21 w 246"/>
                  <a:gd name="T21" fmla="*/ 33 h 137"/>
                  <a:gd name="T22" fmla="*/ 4 w 246"/>
                  <a:gd name="T23" fmla="*/ 49 h 137"/>
                  <a:gd name="T24" fmla="*/ 5 w 246"/>
                  <a:gd name="T25" fmla="*/ 56 h 137"/>
                  <a:gd name="T26" fmla="*/ 0 w 246"/>
                  <a:gd name="T27" fmla="*/ 67 h 137"/>
                  <a:gd name="T28" fmla="*/ 10 w 246"/>
                  <a:gd name="T29" fmla="*/ 77 h 137"/>
                  <a:gd name="T30" fmla="*/ 24 w 246"/>
                  <a:gd name="T31" fmla="*/ 74 h 137"/>
                  <a:gd name="T32" fmla="*/ 40 w 246"/>
                  <a:gd name="T33" fmla="*/ 79 h 137"/>
                  <a:gd name="T34" fmla="*/ 54 w 246"/>
                  <a:gd name="T35" fmla="*/ 74 h 137"/>
                  <a:gd name="T36" fmla="*/ 63 w 246"/>
                  <a:gd name="T37" fmla="*/ 70 h 137"/>
                  <a:gd name="T38" fmla="*/ 75 w 246"/>
                  <a:gd name="T39" fmla="*/ 66 h 137"/>
                  <a:gd name="T40" fmla="*/ 91 w 246"/>
                  <a:gd name="T41" fmla="*/ 72 h 137"/>
                  <a:gd name="T42" fmla="*/ 98 w 246"/>
                  <a:gd name="T43" fmla="*/ 83 h 137"/>
                  <a:gd name="T44" fmla="*/ 107 w 246"/>
                  <a:gd name="T45" fmla="*/ 93 h 137"/>
                  <a:gd name="T46" fmla="*/ 112 w 246"/>
                  <a:gd name="T47" fmla="*/ 100 h 137"/>
                  <a:gd name="T48" fmla="*/ 112 w 246"/>
                  <a:gd name="T49" fmla="*/ 103 h 137"/>
                  <a:gd name="T50" fmla="*/ 101 w 246"/>
                  <a:gd name="T51" fmla="*/ 100 h 137"/>
                  <a:gd name="T52" fmla="*/ 100 w 246"/>
                  <a:gd name="T53" fmla="*/ 105 h 137"/>
                  <a:gd name="T54" fmla="*/ 96 w 246"/>
                  <a:gd name="T55" fmla="*/ 116 h 137"/>
                  <a:gd name="T56" fmla="*/ 99 w 246"/>
                  <a:gd name="T57" fmla="*/ 121 h 137"/>
                  <a:gd name="T58" fmla="*/ 112 w 246"/>
                  <a:gd name="T59" fmla="*/ 121 h 137"/>
                  <a:gd name="T60" fmla="*/ 124 w 246"/>
                  <a:gd name="T61" fmla="*/ 99 h 137"/>
                  <a:gd name="T62" fmla="*/ 139 w 246"/>
                  <a:gd name="T63" fmla="*/ 103 h 137"/>
                  <a:gd name="T64" fmla="*/ 166 w 246"/>
                  <a:gd name="T65" fmla="*/ 111 h 137"/>
                  <a:gd name="T66" fmla="*/ 152 w 246"/>
                  <a:gd name="T67" fmla="*/ 121 h 137"/>
                  <a:gd name="T68" fmla="*/ 166 w 246"/>
                  <a:gd name="T69" fmla="*/ 134 h 137"/>
                  <a:gd name="T70" fmla="*/ 192 w 246"/>
                  <a:gd name="T71" fmla="*/ 128 h 137"/>
                  <a:gd name="T72" fmla="*/ 209 w 246"/>
                  <a:gd name="T73" fmla="*/ 118 h 137"/>
                  <a:gd name="T74" fmla="*/ 187 w 246"/>
                  <a:gd name="T75" fmla="*/ 115 h 137"/>
                  <a:gd name="T76" fmla="*/ 195 w 246"/>
                  <a:gd name="T77" fmla="*/ 98 h 137"/>
                  <a:gd name="T78" fmla="*/ 217 w 246"/>
                  <a:gd name="T79" fmla="*/ 91 h 137"/>
                  <a:gd name="T80" fmla="*/ 226 w 246"/>
                  <a:gd name="T81" fmla="*/ 82 h 137"/>
                  <a:gd name="T82" fmla="*/ 245 w 246"/>
                  <a:gd name="T83" fmla="*/ 76 h 137"/>
                  <a:gd name="T84" fmla="*/ 241 w 246"/>
                  <a:gd name="T85" fmla="*/ 60 h 137"/>
                  <a:gd name="T86" fmla="*/ 244 w 246"/>
                  <a:gd name="T87" fmla="*/ 47 h 137"/>
                  <a:gd name="T88" fmla="*/ 214 w 246"/>
                  <a:gd name="T89" fmla="*/ 41 h 137"/>
                  <a:gd name="T90" fmla="*/ 194 w 246"/>
                  <a:gd name="T91" fmla="*/ 36 h 137"/>
                  <a:gd name="T92" fmla="*/ 175 w 246"/>
                  <a:gd name="T93" fmla="*/ 26 h 137"/>
                  <a:gd name="T94" fmla="*/ 158 w 246"/>
                  <a:gd name="T95" fmla="*/ 18 h 137"/>
                  <a:gd name="T96" fmla="*/ 159 w 246"/>
                  <a:gd name="T97" fmla="*/ 9 h 137"/>
                  <a:gd name="T98" fmla="*/ 148 w 246"/>
                  <a:gd name="T9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" h="137">
                    <a:moveTo>
                      <a:pt x="148" y="0"/>
                    </a:moveTo>
                    <a:lnTo>
                      <a:pt x="135" y="1"/>
                    </a:lnTo>
                    <a:lnTo>
                      <a:pt x="131" y="0"/>
                    </a:lnTo>
                    <a:lnTo>
                      <a:pt x="128" y="4"/>
                    </a:lnTo>
                    <a:lnTo>
                      <a:pt x="123" y="4"/>
                    </a:lnTo>
                    <a:lnTo>
                      <a:pt x="123" y="4"/>
                    </a:lnTo>
                    <a:lnTo>
                      <a:pt x="111" y="5"/>
                    </a:lnTo>
                    <a:lnTo>
                      <a:pt x="107" y="8"/>
                    </a:lnTo>
                    <a:lnTo>
                      <a:pt x="108" y="17"/>
                    </a:lnTo>
                    <a:lnTo>
                      <a:pt x="103" y="15"/>
                    </a:lnTo>
                    <a:lnTo>
                      <a:pt x="91" y="16"/>
                    </a:lnTo>
                    <a:lnTo>
                      <a:pt x="87" y="12"/>
                    </a:lnTo>
                    <a:lnTo>
                      <a:pt x="82" y="15"/>
                    </a:lnTo>
                    <a:lnTo>
                      <a:pt x="77" y="12"/>
                    </a:lnTo>
                    <a:lnTo>
                      <a:pt x="66" y="12"/>
                    </a:lnTo>
                    <a:lnTo>
                      <a:pt x="50" y="8"/>
                    </a:lnTo>
                    <a:lnTo>
                      <a:pt x="36" y="7"/>
                    </a:lnTo>
                    <a:lnTo>
                      <a:pt x="26" y="7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21" y="28"/>
                    </a:lnTo>
                    <a:lnTo>
                      <a:pt x="21" y="33"/>
                    </a:lnTo>
                    <a:lnTo>
                      <a:pt x="14" y="35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7"/>
                    </a:lnTo>
                    <a:lnTo>
                      <a:pt x="8" y="72"/>
                    </a:lnTo>
                    <a:lnTo>
                      <a:pt x="10" y="77"/>
                    </a:lnTo>
                    <a:lnTo>
                      <a:pt x="15" y="72"/>
                    </a:lnTo>
                    <a:lnTo>
                      <a:pt x="24" y="74"/>
                    </a:lnTo>
                    <a:lnTo>
                      <a:pt x="33" y="74"/>
                    </a:lnTo>
                    <a:lnTo>
                      <a:pt x="40" y="79"/>
                    </a:lnTo>
                    <a:lnTo>
                      <a:pt x="45" y="77"/>
                    </a:lnTo>
                    <a:lnTo>
                      <a:pt x="54" y="74"/>
                    </a:lnTo>
                    <a:lnTo>
                      <a:pt x="57" y="70"/>
                    </a:lnTo>
                    <a:lnTo>
                      <a:pt x="63" y="70"/>
                    </a:lnTo>
                    <a:lnTo>
                      <a:pt x="66" y="68"/>
                    </a:lnTo>
                    <a:lnTo>
                      <a:pt x="75" y="66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7"/>
                    </a:lnTo>
                    <a:lnTo>
                      <a:pt x="98" y="83"/>
                    </a:lnTo>
                    <a:lnTo>
                      <a:pt x="104" y="86"/>
                    </a:lnTo>
                    <a:lnTo>
                      <a:pt x="107" y="93"/>
                    </a:lnTo>
                    <a:lnTo>
                      <a:pt x="112" y="98"/>
                    </a:lnTo>
                    <a:lnTo>
                      <a:pt x="112" y="100"/>
                    </a:lnTo>
                    <a:lnTo>
                      <a:pt x="114" y="102"/>
                    </a:lnTo>
                    <a:lnTo>
                      <a:pt x="112" y="103"/>
                    </a:lnTo>
                    <a:lnTo>
                      <a:pt x="103" y="102"/>
                    </a:lnTo>
                    <a:lnTo>
                      <a:pt x="101" y="100"/>
                    </a:lnTo>
                    <a:lnTo>
                      <a:pt x="98" y="102"/>
                    </a:lnTo>
                    <a:lnTo>
                      <a:pt x="100" y="105"/>
                    </a:lnTo>
                    <a:lnTo>
                      <a:pt x="97" y="110"/>
                    </a:lnTo>
                    <a:lnTo>
                      <a:pt x="96" y="116"/>
                    </a:lnTo>
                    <a:lnTo>
                      <a:pt x="92" y="118"/>
                    </a:lnTo>
                    <a:lnTo>
                      <a:pt x="99" y="121"/>
                    </a:lnTo>
                    <a:lnTo>
                      <a:pt x="105" y="118"/>
                    </a:lnTo>
                    <a:lnTo>
                      <a:pt x="112" y="121"/>
                    </a:lnTo>
                    <a:lnTo>
                      <a:pt x="121" y="109"/>
                    </a:lnTo>
                    <a:lnTo>
                      <a:pt x="124" y="99"/>
                    </a:lnTo>
                    <a:lnTo>
                      <a:pt x="137" y="97"/>
                    </a:lnTo>
                    <a:lnTo>
                      <a:pt x="139" y="103"/>
                    </a:lnTo>
                    <a:lnTo>
                      <a:pt x="161" y="107"/>
                    </a:lnTo>
                    <a:lnTo>
                      <a:pt x="166" y="111"/>
                    </a:lnTo>
                    <a:lnTo>
                      <a:pt x="154" y="117"/>
                    </a:lnTo>
                    <a:lnTo>
                      <a:pt x="152" y="121"/>
                    </a:lnTo>
                    <a:lnTo>
                      <a:pt x="168" y="125"/>
                    </a:lnTo>
                    <a:lnTo>
                      <a:pt x="166" y="134"/>
                    </a:lnTo>
                    <a:lnTo>
                      <a:pt x="175" y="137"/>
                    </a:lnTo>
                    <a:lnTo>
                      <a:pt x="192" y="128"/>
                    </a:lnTo>
                    <a:lnTo>
                      <a:pt x="207" y="124"/>
                    </a:lnTo>
                    <a:lnTo>
                      <a:pt x="209" y="118"/>
                    </a:lnTo>
                    <a:lnTo>
                      <a:pt x="194" y="119"/>
                    </a:lnTo>
                    <a:lnTo>
                      <a:pt x="187" y="115"/>
                    </a:lnTo>
                    <a:lnTo>
                      <a:pt x="184" y="105"/>
                    </a:lnTo>
                    <a:lnTo>
                      <a:pt x="195" y="98"/>
                    </a:lnTo>
                    <a:lnTo>
                      <a:pt x="208" y="97"/>
                    </a:lnTo>
                    <a:lnTo>
                      <a:pt x="217" y="91"/>
                    </a:lnTo>
                    <a:lnTo>
                      <a:pt x="227" y="90"/>
                    </a:lnTo>
                    <a:lnTo>
                      <a:pt x="226" y="82"/>
                    </a:lnTo>
                    <a:lnTo>
                      <a:pt x="232" y="77"/>
                    </a:lnTo>
                    <a:lnTo>
                      <a:pt x="245" y="76"/>
                    </a:lnTo>
                    <a:lnTo>
                      <a:pt x="246" y="70"/>
                    </a:lnTo>
                    <a:lnTo>
                      <a:pt x="241" y="60"/>
                    </a:lnTo>
                    <a:lnTo>
                      <a:pt x="245" y="51"/>
                    </a:lnTo>
                    <a:lnTo>
                      <a:pt x="244" y="47"/>
                    </a:lnTo>
                    <a:lnTo>
                      <a:pt x="222" y="41"/>
                    </a:lnTo>
                    <a:lnTo>
                      <a:pt x="214" y="41"/>
                    </a:lnTo>
                    <a:lnTo>
                      <a:pt x="204" y="33"/>
                    </a:lnTo>
                    <a:lnTo>
                      <a:pt x="194" y="36"/>
                    </a:lnTo>
                    <a:lnTo>
                      <a:pt x="176" y="30"/>
                    </a:lnTo>
                    <a:lnTo>
                      <a:pt x="175" y="26"/>
                    </a:lnTo>
                    <a:lnTo>
                      <a:pt x="169" y="19"/>
                    </a:lnTo>
                    <a:lnTo>
                      <a:pt x="158" y="18"/>
                    </a:lnTo>
                    <a:lnTo>
                      <a:pt x="156" y="13"/>
                    </a:lnTo>
                    <a:lnTo>
                      <a:pt x="159" y="9"/>
                    </a:ln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7">
                <a:extLst>
                  <a:ext uri="{FF2B5EF4-FFF2-40B4-BE49-F238E27FC236}">
                    <a16:creationId xmlns:a16="http://schemas.microsoft.com/office/drawing/2014/main" id="{D5482C64-91BD-DD24-7E19-93312AD65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" y="3300"/>
                <a:ext cx="76" cy="86"/>
              </a:xfrm>
              <a:custGeom>
                <a:avLst/>
                <a:gdLst>
                  <a:gd name="T0" fmla="*/ 76 w 76"/>
                  <a:gd name="T1" fmla="*/ 65 h 86"/>
                  <a:gd name="T2" fmla="*/ 71 w 76"/>
                  <a:gd name="T3" fmla="*/ 54 h 86"/>
                  <a:gd name="T4" fmla="*/ 76 w 76"/>
                  <a:gd name="T5" fmla="*/ 46 h 86"/>
                  <a:gd name="T6" fmla="*/ 65 w 76"/>
                  <a:gd name="T7" fmla="*/ 34 h 86"/>
                  <a:gd name="T8" fmla="*/ 52 w 76"/>
                  <a:gd name="T9" fmla="*/ 24 h 86"/>
                  <a:gd name="T10" fmla="*/ 34 w 76"/>
                  <a:gd name="T11" fmla="*/ 13 h 86"/>
                  <a:gd name="T12" fmla="*/ 29 w 76"/>
                  <a:gd name="T13" fmla="*/ 13 h 86"/>
                  <a:gd name="T14" fmla="*/ 12 w 76"/>
                  <a:gd name="T15" fmla="*/ 0 h 86"/>
                  <a:gd name="T16" fmla="*/ 2 w 76"/>
                  <a:gd name="T17" fmla="*/ 2 h 86"/>
                  <a:gd name="T18" fmla="*/ 1 w 76"/>
                  <a:gd name="T19" fmla="*/ 16 h 86"/>
                  <a:gd name="T20" fmla="*/ 0 w 76"/>
                  <a:gd name="T21" fmla="*/ 34 h 86"/>
                  <a:gd name="T22" fmla="*/ 3 w 76"/>
                  <a:gd name="T23" fmla="*/ 52 h 86"/>
                  <a:gd name="T24" fmla="*/ 1 w 76"/>
                  <a:gd name="T25" fmla="*/ 56 h 86"/>
                  <a:gd name="T26" fmla="*/ 1 w 76"/>
                  <a:gd name="T27" fmla="*/ 68 h 86"/>
                  <a:gd name="T28" fmla="*/ 13 w 76"/>
                  <a:gd name="T29" fmla="*/ 77 h 86"/>
                  <a:gd name="T30" fmla="*/ 22 w 76"/>
                  <a:gd name="T31" fmla="*/ 77 h 86"/>
                  <a:gd name="T32" fmla="*/ 38 w 76"/>
                  <a:gd name="T33" fmla="*/ 84 h 86"/>
                  <a:gd name="T34" fmla="*/ 45 w 76"/>
                  <a:gd name="T35" fmla="*/ 82 h 86"/>
                  <a:gd name="T36" fmla="*/ 57 w 76"/>
                  <a:gd name="T37" fmla="*/ 86 h 86"/>
                  <a:gd name="T38" fmla="*/ 72 w 76"/>
                  <a:gd name="T39" fmla="*/ 76 h 86"/>
                  <a:gd name="T40" fmla="*/ 76 w 76"/>
                  <a:gd name="T41" fmla="*/ 65 h 86"/>
                  <a:gd name="T42" fmla="*/ 76 w 76"/>
                  <a:gd name="T43" fmla="*/ 6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6" h="86">
                    <a:moveTo>
                      <a:pt x="76" y="65"/>
                    </a:moveTo>
                    <a:lnTo>
                      <a:pt x="71" y="54"/>
                    </a:lnTo>
                    <a:lnTo>
                      <a:pt x="76" y="46"/>
                    </a:lnTo>
                    <a:lnTo>
                      <a:pt x="65" y="34"/>
                    </a:lnTo>
                    <a:lnTo>
                      <a:pt x="52" y="24"/>
                    </a:lnTo>
                    <a:lnTo>
                      <a:pt x="34" y="13"/>
                    </a:lnTo>
                    <a:lnTo>
                      <a:pt x="29" y="13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1" y="16"/>
                    </a:lnTo>
                    <a:lnTo>
                      <a:pt x="0" y="34"/>
                    </a:lnTo>
                    <a:lnTo>
                      <a:pt x="3" y="52"/>
                    </a:lnTo>
                    <a:lnTo>
                      <a:pt x="1" y="56"/>
                    </a:lnTo>
                    <a:lnTo>
                      <a:pt x="1" y="68"/>
                    </a:lnTo>
                    <a:lnTo>
                      <a:pt x="13" y="77"/>
                    </a:lnTo>
                    <a:lnTo>
                      <a:pt x="22" y="77"/>
                    </a:lnTo>
                    <a:lnTo>
                      <a:pt x="38" y="84"/>
                    </a:lnTo>
                    <a:lnTo>
                      <a:pt x="45" y="82"/>
                    </a:lnTo>
                    <a:lnTo>
                      <a:pt x="57" y="86"/>
                    </a:lnTo>
                    <a:lnTo>
                      <a:pt x="72" y="76"/>
                    </a:lnTo>
                    <a:lnTo>
                      <a:pt x="76" y="65"/>
                    </a:lnTo>
                    <a:lnTo>
                      <a:pt x="76" y="6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8">
                <a:extLst>
                  <a:ext uri="{FF2B5EF4-FFF2-40B4-BE49-F238E27FC236}">
                    <a16:creationId xmlns:a16="http://schemas.microsoft.com/office/drawing/2014/main" id="{919B5C44-0736-F0E7-BEE4-1BA946DC83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4" y="1535"/>
                <a:ext cx="1516" cy="893"/>
              </a:xfrm>
              <a:custGeom>
                <a:avLst/>
                <a:gdLst>
                  <a:gd name="T0" fmla="*/ 54 w 1516"/>
                  <a:gd name="T1" fmla="*/ 869 h 893"/>
                  <a:gd name="T2" fmla="*/ 51 w 1516"/>
                  <a:gd name="T3" fmla="*/ 893 h 893"/>
                  <a:gd name="T4" fmla="*/ 43 w 1516"/>
                  <a:gd name="T5" fmla="*/ 859 h 893"/>
                  <a:gd name="T6" fmla="*/ 42 w 1516"/>
                  <a:gd name="T7" fmla="*/ 854 h 893"/>
                  <a:gd name="T8" fmla="*/ 28 w 1516"/>
                  <a:gd name="T9" fmla="*/ 851 h 893"/>
                  <a:gd name="T10" fmla="*/ 0 w 1516"/>
                  <a:gd name="T11" fmla="*/ 837 h 893"/>
                  <a:gd name="T12" fmla="*/ 1030 w 1516"/>
                  <a:gd name="T13" fmla="*/ 361 h 893"/>
                  <a:gd name="T14" fmla="*/ 767 w 1516"/>
                  <a:gd name="T15" fmla="*/ 375 h 893"/>
                  <a:gd name="T16" fmla="*/ 719 w 1516"/>
                  <a:gd name="T17" fmla="*/ 421 h 893"/>
                  <a:gd name="T18" fmla="*/ 657 w 1516"/>
                  <a:gd name="T19" fmla="*/ 536 h 893"/>
                  <a:gd name="T20" fmla="*/ 684 w 1516"/>
                  <a:gd name="T21" fmla="*/ 619 h 893"/>
                  <a:gd name="T22" fmla="*/ 744 w 1516"/>
                  <a:gd name="T23" fmla="*/ 647 h 893"/>
                  <a:gd name="T24" fmla="*/ 865 w 1516"/>
                  <a:gd name="T25" fmla="*/ 671 h 893"/>
                  <a:gd name="T26" fmla="*/ 924 w 1516"/>
                  <a:gd name="T27" fmla="*/ 700 h 893"/>
                  <a:gd name="T28" fmla="*/ 970 w 1516"/>
                  <a:gd name="T29" fmla="*/ 770 h 893"/>
                  <a:gd name="T30" fmla="*/ 1028 w 1516"/>
                  <a:gd name="T31" fmla="*/ 705 h 893"/>
                  <a:gd name="T32" fmla="*/ 1106 w 1516"/>
                  <a:gd name="T33" fmla="*/ 710 h 893"/>
                  <a:gd name="T34" fmla="*/ 1156 w 1516"/>
                  <a:gd name="T35" fmla="*/ 689 h 893"/>
                  <a:gd name="T36" fmla="*/ 1200 w 1516"/>
                  <a:gd name="T37" fmla="*/ 733 h 893"/>
                  <a:gd name="T38" fmla="*/ 1235 w 1516"/>
                  <a:gd name="T39" fmla="*/ 770 h 893"/>
                  <a:gd name="T40" fmla="*/ 1238 w 1516"/>
                  <a:gd name="T41" fmla="*/ 671 h 893"/>
                  <a:gd name="T42" fmla="*/ 1326 w 1516"/>
                  <a:gd name="T43" fmla="*/ 610 h 893"/>
                  <a:gd name="T44" fmla="*/ 1343 w 1516"/>
                  <a:gd name="T45" fmla="*/ 540 h 893"/>
                  <a:gd name="T46" fmla="*/ 1365 w 1516"/>
                  <a:gd name="T47" fmla="*/ 538 h 893"/>
                  <a:gd name="T48" fmla="*/ 1386 w 1516"/>
                  <a:gd name="T49" fmla="*/ 508 h 893"/>
                  <a:gd name="T50" fmla="*/ 1419 w 1516"/>
                  <a:gd name="T51" fmla="*/ 494 h 893"/>
                  <a:gd name="T52" fmla="*/ 1447 w 1516"/>
                  <a:gd name="T53" fmla="*/ 485 h 893"/>
                  <a:gd name="T54" fmla="*/ 1514 w 1516"/>
                  <a:gd name="T55" fmla="*/ 428 h 893"/>
                  <a:gd name="T56" fmla="*/ 1466 w 1516"/>
                  <a:gd name="T57" fmla="*/ 422 h 893"/>
                  <a:gd name="T58" fmla="*/ 1379 w 1516"/>
                  <a:gd name="T59" fmla="*/ 448 h 893"/>
                  <a:gd name="T60" fmla="*/ 1333 w 1516"/>
                  <a:gd name="T61" fmla="*/ 467 h 893"/>
                  <a:gd name="T62" fmla="*/ 1268 w 1516"/>
                  <a:gd name="T63" fmla="*/ 480 h 893"/>
                  <a:gd name="T64" fmla="*/ 1283 w 1516"/>
                  <a:gd name="T65" fmla="*/ 446 h 893"/>
                  <a:gd name="T66" fmla="*/ 1268 w 1516"/>
                  <a:gd name="T67" fmla="*/ 417 h 893"/>
                  <a:gd name="T68" fmla="*/ 1231 w 1516"/>
                  <a:gd name="T69" fmla="*/ 453 h 893"/>
                  <a:gd name="T70" fmla="*/ 1202 w 1516"/>
                  <a:gd name="T71" fmla="*/ 478 h 893"/>
                  <a:gd name="T72" fmla="*/ 1219 w 1516"/>
                  <a:gd name="T73" fmla="*/ 437 h 893"/>
                  <a:gd name="T74" fmla="*/ 1285 w 1516"/>
                  <a:gd name="T75" fmla="*/ 413 h 893"/>
                  <a:gd name="T76" fmla="*/ 1259 w 1516"/>
                  <a:gd name="T77" fmla="*/ 402 h 893"/>
                  <a:gd name="T78" fmla="*/ 1191 w 1516"/>
                  <a:gd name="T79" fmla="*/ 397 h 893"/>
                  <a:gd name="T80" fmla="*/ 1205 w 1516"/>
                  <a:gd name="T81" fmla="*/ 374 h 893"/>
                  <a:gd name="T82" fmla="*/ 486 w 1516"/>
                  <a:gd name="T83" fmla="*/ 223 h 893"/>
                  <a:gd name="T84" fmla="*/ 486 w 1516"/>
                  <a:gd name="T85" fmla="*/ 223 h 893"/>
                  <a:gd name="T86" fmla="*/ 379 w 1516"/>
                  <a:gd name="T87" fmla="*/ 177 h 893"/>
                  <a:gd name="T88" fmla="*/ 409 w 1516"/>
                  <a:gd name="T89" fmla="*/ 123 h 893"/>
                  <a:gd name="T90" fmla="*/ 691 w 1516"/>
                  <a:gd name="T91" fmla="*/ 7 h 893"/>
                  <a:gd name="T92" fmla="*/ 539 w 1516"/>
                  <a:gd name="T93" fmla="*/ 44 h 893"/>
                  <a:gd name="T94" fmla="*/ 528 w 1516"/>
                  <a:gd name="T95" fmla="*/ 72 h 893"/>
                  <a:gd name="T96" fmla="*/ 510 w 1516"/>
                  <a:gd name="T97" fmla="*/ 102 h 893"/>
                  <a:gd name="T98" fmla="*/ 472 w 1516"/>
                  <a:gd name="T99" fmla="*/ 126 h 893"/>
                  <a:gd name="T100" fmla="*/ 397 w 1516"/>
                  <a:gd name="T101" fmla="*/ 172 h 893"/>
                  <a:gd name="T102" fmla="*/ 423 w 1516"/>
                  <a:gd name="T103" fmla="*/ 199 h 893"/>
                  <a:gd name="T104" fmla="*/ 418 w 1516"/>
                  <a:gd name="T105" fmla="*/ 221 h 893"/>
                  <a:gd name="T106" fmla="*/ 285 w 1516"/>
                  <a:gd name="T107" fmla="*/ 269 h 893"/>
                  <a:gd name="T108" fmla="*/ 439 w 1516"/>
                  <a:gd name="T109" fmla="*/ 225 h 893"/>
                  <a:gd name="T110" fmla="*/ 591 w 1516"/>
                  <a:gd name="T111" fmla="*/ 155 h 893"/>
                  <a:gd name="T112" fmla="*/ 600 w 1516"/>
                  <a:gd name="T113" fmla="*/ 177 h 893"/>
                  <a:gd name="T114" fmla="*/ 705 w 1516"/>
                  <a:gd name="T115" fmla="*/ 200 h 893"/>
                  <a:gd name="T116" fmla="*/ 742 w 1516"/>
                  <a:gd name="T117" fmla="*/ 262 h 893"/>
                  <a:gd name="T118" fmla="*/ 754 w 1516"/>
                  <a:gd name="T119" fmla="*/ 188 h 893"/>
                  <a:gd name="T120" fmla="*/ 793 w 1516"/>
                  <a:gd name="T121" fmla="*/ 80 h 893"/>
                  <a:gd name="T122" fmla="*/ 796 w 1516"/>
                  <a:gd name="T123" fmla="*/ 16 h 893"/>
                  <a:gd name="T124" fmla="*/ 731 w 1516"/>
                  <a:gd name="T125" fmla="*/ 3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6" h="893">
                    <a:moveTo>
                      <a:pt x="53" y="890"/>
                    </a:moveTo>
                    <a:lnTo>
                      <a:pt x="59" y="887"/>
                    </a:lnTo>
                    <a:lnTo>
                      <a:pt x="66" y="884"/>
                    </a:lnTo>
                    <a:lnTo>
                      <a:pt x="67" y="882"/>
                    </a:lnTo>
                    <a:lnTo>
                      <a:pt x="64" y="876"/>
                    </a:lnTo>
                    <a:lnTo>
                      <a:pt x="62" y="874"/>
                    </a:lnTo>
                    <a:lnTo>
                      <a:pt x="60" y="873"/>
                    </a:lnTo>
                    <a:lnTo>
                      <a:pt x="54" y="869"/>
                    </a:lnTo>
                    <a:lnTo>
                      <a:pt x="53" y="869"/>
                    </a:lnTo>
                    <a:lnTo>
                      <a:pt x="52" y="870"/>
                    </a:lnTo>
                    <a:lnTo>
                      <a:pt x="52" y="874"/>
                    </a:lnTo>
                    <a:lnTo>
                      <a:pt x="48" y="877"/>
                    </a:lnTo>
                    <a:lnTo>
                      <a:pt x="48" y="879"/>
                    </a:lnTo>
                    <a:lnTo>
                      <a:pt x="48" y="885"/>
                    </a:lnTo>
                    <a:lnTo>
                      <a:pt x="47" y="891"/>
                    </a:lnTo>
                    <a:lnTo>
                      <a:pt x="51" y="893"/>
                    </a:lnTo>
                    <a:lnTo>
                      <a:pt x="53" y="890"/>
                    </a:lnTo>
                    <a:lnTo>
                      <a:pt x="53" y="890"/>
                    </a:lnTo>
                    <a:close/>
                    <a:moveTo>
                      <a:pt x="51" y="862"/>
                    </a:moveTo>
                    <a:lnTo>
                      <a:pt x="53" y="860"/>
                    </a:lnTo>
                    <a:lnTo>
                      <a:pt x="50" y="857"/>
                    </a:lnTo>
                    <a:lnTo>
                      <a:pt x="45" y="856"/>
                    </a:lnTo>
                    <a:lnTo>
                      <a:pt x="43" y="857"/>
                    </a:lnTo>
                    <a:lnTo>
                      <a:pt x="43" y="859"/>
                    </a:lnTo>
                    <a:lnTo>
                      <a:pt x="44" y="860"/>
                    </a:lnTo>
                    <a:lnTo>
                      <a:pt x="46" y="863"/>
                    </a:lnTo>
                    <a:lnTo>
                      <a:pt x="51" y="862"/>
                    </a:lnTo>
                    <a:lnTo>
                      <a:pt x="51" y="862"/>
                    </a:lnTo>
                    <a:close/>
                    <a:moveTo>
                      <a:pt x="43" y="853"/>
                    </a:moveTo>
                    <a:lnTo>
                      <a:pt x="36" y="852"/>
                    </a:lnTo>
                    <a:lnTo>
                      <a:pt x="35" y="854"/>
                    </a:lnTo>
                    <a:lnTo>
                      <a:pt x="42" y="854"/>
                    </a:lnTo>
                    <a:lnTo>
                      <a:pt x="43" y="853"/>
                    </a:lnTo>
                    <a:close/>
                    <a:moveTo>
                      <a:pt x="30" y="850"/>
                    </a:moveTo>
                    <a:lnTo>
                      <a:pt x="27" y="845"/>
                    </a:lnTo>
                    <a:lnTo>
                      <a:pt x="26" y="843"/>
                    </a:lnTo>
                    <a:lnTo>
                      <a:pt x="21" y="846"/>
                    </a:lnTo>
                    <a:lnTo>
                      <a:pt x="22" y="846"/>
                    </a:lnTo>
                    <a:lnTo>
                      <a:pt x="23" y="850"/>
                    </a:lnTo>
                    <a:lnTo>
                      <a:pt x="28" y="851"/>
                    </a:lnTo>
                    <a:lnTo>
                      <a:pt x="29" y="852"/>
                    </a:lnTo>
                    <a:lnTo>
                      <a:pt x="30" y="850"/>
                    </a:lnTo>
                    <a:lnTo>
                      <a:pt x="30" y="850"/>
                    </a:lnTo>
                    <a:close/>
                    <a:moveTo>
                      <a:pt x="7" y="838"/>
                    </a:moveTo>
                    <a:lnTo>
                      <a:pt x="8" y="834"/>
                    </a:lnTo>
                    <a:lnTo>
                      <a:pt x="4" y="834"/>
                    </a:lnTo>
                    <a:lnTo>
                      <a:pt x="1" y="835"/>
                    </a:lnTo>
                    <a:lnTo>
                      <a:pt x="0" y="837"/>
                    </a:lnTo>
                    <a:lnTo>
                      <a:pt x="4" y="840"/>
                    </a:lnTo>
                    <a:lnTo>
                      <a:pt x="7" y="838"/>
                    </a:lnTo>
                    <a:close/>
                    <a:moveTo>
                      <a:pt x="1160" y="354"/>
                    </a:moveTo>
                    <a:lnTo>
                      <a:pt x="1155" y="354"/>
                    </a:lnTo>
                    <a:lnTo>
                      <a:pt x="1152" y="361"/>
                    </a:lnTo>
                    <a:lnTo>
                      <a:pt x="1124" y="361"/>
                    </a:lnTo>
                    <a:lnTo>
                      <a:pt x="1077" y="361"/>
                    </a:lnTo>
                    <a:lnTo>
                      <a:pt x="1030" y="361"/>
                    </a:lnTo>
                    <a:lnTo>
                      <a:pt x="989" y="361"/>
                    </a:lnTo>
                    <a:lnTo>
                      <a:pt x="947" y="361"/>
                    </a:lnTo>
                    <a:lnTo>
                      <a:pt x="907" y="361"/>
                    </a:lnTo>
                    <a:lnTo>
                      <a:pt x="865" y="361"/>
                    </a:lnTo>
                    <a:lnTo>
                      <a:pt x="851" y="361"/>
                    </a:lnTo>
                    <a:lnTo>
                      <a:pt x="810" y="361"/>
                    </a:lnTo>
                    <a:lnTo>
                      <a:pt x="772" y="361"/>
                    </a:lnTo>
                    <a:lnTo>
                      <a:pt x="767" y="375"/>
                    </a:lnTo>
                    <a:lnTo>
                      <a:pt x="761" y="390"/>
                    </a:lnTo>
                    <a:lnTo>
                      <a:pt x="754" y="394"/>
                    </a:lnTo>
                    <a:lnTo>
                      <a:pt x="757" y="378"/>
                    </a:lnTo>
                    <a:lnTo>
                      <a:pt x="741" y="371"/>
                    </a:lnTo>
                    <a:lnTo>
                      <a:pt x="737" y="375"/>
                    </a:lnTo>
                    <a:lnTo>
                      <a:pt x="735" y="383"/>
                    </a:lnTo>
                    <a:lnTo>
                      <a:pt x="730" y="398"/>
                    </a:lnTo>
                    <a:lnTo>
                      <a:pt x="719" y="421"/>
                    </a:lnTo>
                    <a:lnTo>
                      <a:pt x="707" y="437"/>
                    </a:lnTo>
                    <a:lnTo>
                      <a:pt x="696" y="453"/>
                    </a:lnTo>
                    <a:lnTo>
                      <a:pt x="682" y="469"/>
                    </a:lnTo>
                    <a:lnTo>
                      <a:pt x="678" y="482"/>
                    </a:lnTo>
                    <a:lnTo>
                      <a:pt x="670" y="497"/>
                    </a:lnTo>
                    <a:lnTo>
                      <a:pt x="660" y="511"/>
                    </a:lnTo>
                    <a:lnTo>
                      <a:pt x="663" y="521"/>
                    </a:lnTo>
                    <a:lnTo>
                      <a:pt x="657" y="536"/>
                    </a:lnTo>
                    <a:lnTo>
                      <a:pt x="661" y="550"/>
                    </a:lnTo>
                    <a:lnTo>
                      <a:pt x="665" y="557"/>
                    </a:lnTo>
                    <a:lnTo>
                      <a:pt x="663" y="561"/>
                    </a:lnTo>
                    <a:lnTo>
                      <a:pt x="664" y="586"/>
                    </a:lnTo>
                    <a:lnTo>
                      <a:pt x="671" y="604"/>
                    </a:lnTo>
                    <a:lnTo>
                      <a:pt x="668" y="614"/>
                    </a:lnTo>
                    <a:lnTo>
                      <a:pt x="671" y="617"/>
                    </a:lnTo>
                    <a:lnTo>
                      <a:pt x="684" y="619"/>
                    </a:lnTo>
                    <a:lnTo>
                      <a:pt x="688" y="624"/>
                    </a:lnTo>
                    <a:lnTo>
                      <a:pt x="695" y="624"/>
                    </a:lnTo>
                    <a:lnTo>
                      <a:pt x="695" y="629"/>
                    </a:lnTo>
                    <a:lnTo>
                      <a:pt x="702" y="631"/>
                    </a:lnTo>
                    <a:lnTo>
                      <a:pt x="707" y="642"/>
                    </a:lnTo>
                    <a:lnTo>
                      <a:pt x="707" y="651"/>
                    </a:lnTo>
                    <a:lnTo>
                      <a:pt x="724" y="650"/>
                    </a:lnTo>
                    <a:lnTo>
                      <a:pt x="744" y="647"/>
                    </a:lnTo>
                    <a:lnTo>
                      <a:pt x="741" y="651"/>
                    </a:lnTo>
                    <a:lnTo>
                      <a:pt x="761" y="660"/>
                    </a:lnTo>
                    <a:lnTo>
                      <a:pt x="791" y="672"/>
                    </a:lnTo>
                    <a:lnTo>
                      <a:pt x="821" y="672"/>
                    </a:lnTo>
                    <a:lnTo>
                      <a:pt x="833" y="672"/>
                    </a:lnTo>
                    <a:lnTo>
                      <a:pt x="835" y="665"/>
                    </a:lnTo>
                    <a:lnTo>
                      <a:pt x="861" y="665"/>
                    </a:lnTo>
                    <a:lnTo>
                      <a:pt x="865" y="671"/>
                    </a:lnTo>
                    <a:lnTo>
                      <a:pt x="870" y="677"/>
                    </a:lnTo>
                    <a:lnTo>
                      <a:pt x="877" y="685"/>
                    </a:lnTo>
                    <a:lnTo>
                      <a:pt x="879" y="694"/>
                    </a:lnTo>
                    <a:lnTo>
                      <a:pt x="881" y="703"/>
                    </a:lnTo>
                    <a:lnTo>
                      <a:pt x="886" y="709"/>
                    </a:lnTo>
                    <a:lnTo>
                      <a:pt x="898" y="714"/>
                    </a:lnTo>
                    <a:lnTo>
                      <a:pt x="912" y="700"/>
                    </a:lnTo>
                    <a:lnTo>
                      <a:pt x="924" y="700"/>
                    </a:lnTo>
                    <a:lnTo>
                      <a:pt x="933" y="707"/>
                    </a:lnTo>
                    <a:lnTo>
                      <a:pt x="937" y="719"/>
                    </a:lnTo>
                    <a:lnTo>
                      <a:pt x="940" y="729"/>
                    </a:lnTo>
                    <a:lnTo>
                      <a:pt x="947" y="740"/>
                    </a:lnTo>
                    <a:lnTo>
                      <a:pt x="947" y="752"/>
                    </a:lnTo>
                    <a:lnTo>
                      <a:pt x="949" y="761"/>
                    </a:lnTo>
                    <a:lnTo>
                      <a:pt x="960" y="766"/>
                    </a:lnTo>
                    <a:lnTo>
                      <a:pt x="970" y="770"/>
                    </a:lnTo>
                    <a:lnTo>
                      <a:pt x="976" y="769"/>
                    </a:lnTo>
                    <a:lnTo>
                      <a:pt x="975" y="763"/>
                    </a:lnTo>
                    <a:lnTo>
                      <a:pt x="975" y="754"/>
                    </a:lnTo>
                    <a:lnTo>
                      <a:pt x="978" y="743"/>
                    </a:lnTo>
                    <a:lnTo>
                      <a:pt x="984" y="734"/>
                    </a:lnTo>
                    <a:lnTo>
                      <a:pt x="994" y="726"/>
                    </a:lnTo>
                    <a:lnTo>
                      <a:pt x="1011" y="718"/>
                    </a:lnTo>
                    <a:lnTo>
                      <a:pt x="1028" y="705"/>
                    </a:lnTo>
                    <a:lnTo>
                      <a:pt x="1042" y="701"/>
                    </a:lnTo>
                    <a:lnTo>
                      <a:pt x="1052" y="700"/>
                    </a:lnTo>
                    <a:lnTo>
                      <a:pt x="1061" y="703"/>
                    </a:lnTo>
                    <a:lnTo>
                      <a:pt x="1075" y="701"/>
                    </a:lnTo>
                    <a:lnTo>
                      <a:pt x="1084" y="711"/>
                    </a:lnTo>
                    <a:lnTo>
                      <a:pt x="1095" y="712"/>
                    </a:lnTo>
                    <a:lnTo>
                      <a:pt x="1101" y="708"/>
                    </a:lnTo>
                    <a:lnTo>
                      <a:pt x="1106" y="710"/>
                    </a:lnTo>
                    <a:lnTo>
                      <a:pt x="1110" y="708"/>
                    </a:lnTo>
                    <a:lnTo>
                      <a:pt x="1107" y="705"/>
                    </a:lnTo>
                    <a:lnTo>
                      <a:pt x="1109" y="698"/>
                    </a:lnTo>
                    <a:lnTo>
                      <a:pt x="1107" y="693"/>
                    </a:lnTo>
                    <a:lnTo>
                      <a:pt x="1114" y="690"/>
                    </a:lnTo>
                    <a:lnTo>
                      <a:pt x="1126" y="689"/>
                    </a:lnTo>
                    <a:lnTo>
                      <a:pt x="1140" y="691"/>
                    </a:lnTo>
                    <a:lnTo>
                      <a:pt x="1156" y="689"/>
                    </a:lnTo>
                    <a:lnTo>
                      <a:pt x="1165" y="693"/>
                    </a:lnTo>
                    <a:lnTo>
                      <a:pt x="1170" y="701"/>
                    </a:lnTo>
                    <a:lnTo>
                      <a:pt x="1173" y="702"/>
                    </a:lnTo>
                    <a:lnTo>
                      <a:pt x="1190" y="694"/>
                    </a:lnTo>
                    <a:lnTo>
                      <a:pt x="1196" y="697"/>
                    </a:lnTo>
                    <a:lnTo>
                      <a:pt x="1204" y="712"/>
                    </a:lnTo>
                    <a:lnTo>
                      <a:pt x="1206" y="722"/>
                    </a:lnTo>
                    <a:lnTo>
                      <a:pt x="1200" y="733"/>
                    </a:lnTo>
                    <a:lnTo>
                      <a:pt x="1202" y="740"/>
                    </a:lnTo>
                    <a:lnTo>
                      <a:pt x="1206" y="754"/>
                    </a:lnTo>
                    <a:lnTo>
                      <a:pt x="1212" y="769"/>
                    </a:lnTo>
                    <a:lnTo>
                      <a:pt x="1217" y="773"/>
                    </a:lnTo>
                    <a:lnTo>
                      <a:pt x="1218" y="781"/>
                    </a:lnTo>
                    <a:lnTo>
                      <a:pt x="1225" y="783"/>
                    </a:lnTo>
                    <a:lnTo>
                      <a:pt x="1230" y="781"/>
                    </a:lnTo>
                    <a:lnTo>
                      <a:pt x="1235" y="770"/>
                    </a:lnTo>
                    <a:lnTo>
                      <a:pt x="1238" y="763"/>
                    </a:lnTo>
                    <a:lnTo>
                      <a:pt x="1240" y="751"/>
                    </a:lnTo>
                    <a:lnTo>
                      <a:pt x="1237" y="731"/>
                    </a:lnTo>
                    <a:lnTo>
                      <a:pt x="1238" y="723"/>
                    </a:lnTo>
                    <a:lnTo>
                      <a:pt x="1234" y="710"/>
                    </a:lnTo>
                    <a:lnTo>
                      <a:pt x="1232" y="695"/>
                    </a:lnTo>
                    <a:lnTo>
                      <a:pt x="1232" y="683"/>
                    </a:lnTo>
                    <a:lnTo>
                      <a:pt x="1238" y="671"/>
                    </a:lnTo>
                    <a:lnTo>
                      <a:pt x="1247" y="660"/>
                    </a:lnTo>
                    <a:lnTo>
                      <a:pt x="1257" y="652"/>
                    </a:lnTo>
                    <a:lnTo>
                      <a:pt x="1277" y="640"/>
                    </a:lnTo>
                    <a:lnTo>
                      <a:pt x="1280" y="634"/>
                    </a:lnTo>
                    <a:lnTo>
                      <a:pt x="1289" y="627"/>
                    </a:lnTo>
                    <a:lnTo>
                      <a:pt x="1298" y="627"/>
                    </a:lnTo>
                    <a:lnTo>
                      <a:pt x="1310" y="615"/>
                    </a:lnTo>
                    <a:lnTo>
                      <a:pt x="1326" y="610"/>
                    </a:lnTo>
                    <a:lnTo>
                      <a:pt x="1340" y="597"/>
                    </a:lnTo>
                    <a:lnTo>
                      <a:pt x="1342" y="579"/>
                    </a:lnTo>
                    <a:lnTo>
                      <a:pt x="1342" y="573"/>
                    </a:lnTo>
                    <a:lnTo>
                      <a:pt x="1338" y="571"/>
                    </a:lnTo>
                    <a:lnTo>
                      <a:pt x="1342" y="554"/>
                    </a:lnTo>
                    <a:lnTo>
                      <a:pt x="1334" y="548"/>
                    </a:lnTo>
                    <a:lnTo>
                      <a:pt x="1343" y="551"/>
                    </a:lnTo>
                    <a:lnTo>
                      <a:pt x="1343" y="540"/>
                    </a:lnTo>
                    <a:lnTo>
                      <a:pt x="1348" y="532"/>
                    </a:lnTo>
                    <a:lnTo>
                      <a:pt x="1345" y="547"/>
                    </a:lnTo>
                    <a:lnTo>
                      <a:pt x="1351" y="554"/>
                    </a:lnTo>
                    <a:lnTo>
                      <a:pt x="1343" y="566"/>
                    </a:lnTo>
                    <a:lnTo>
                      <a:pt x="1344" y="566"/>
                    </a:lnTo>
                    <a:lnTo>
                      <a:pt x="1356" y="552"/>
                    </a:lnTo>
                    <a:lnTo>
                      <a:pt x="1363" y="545"/>
                    </a:lnTo>
                    <a:lnTo>
                      <a:pt x="1365" y="538"/>
                    </a:lnTo>
                    <a:lnTo>
                      <a:pt x="1362" y="536"/>
                    </a:lnTo>
                    <a:lnTo>
                      <a:pt x="1362" y="526"/>
                    </a:lnTo>
                    <a:lnTo>
                      <a:pt x="1366" y="530"/>
                    </a:lnTo>
                    <a:lnTo>
                      <a:pt x="1368" y="531"/>
                    </a:lnTo>
                    <a:lnTo>
                      <a:pt x="1368" y="536"/>
                    </a:lnTo>
                    <a:lnTo>
                      <a:pt x="1383" y="522"/>
                    </a:lnTo>
                    <a:lnTo>
                      <a:pt x="1390" y="509"/>
                    </a:lnTo>
                    <a:lnTo>
                      <a:pt x="1386" y="508"/>
                    </a:lnTo>
                    <a:lnTo>
                      <a:pt x="1391" y="504"/>
                    </a:lnTo>
                    <a:lnTo>
                      <a:pt x="1391" y="506"/>
                    </a:lnTo>
                    <a:lnTo>
                      <a:pt x="1400" y="506"/>
                    </a:lnTo>
                    <a:lnTo>
                      <a:pt x="1422" y="501"/>
                    </a:lnTo>
                    <a:lnTo>
                      <a:pt x="1419" y="497"/>
                    </a:lnTo>
                    <a:lnTo>
                      <a:pt x="1396" y="501"/>
                    </a:lnTo>
                    <a:lnTo>
                      <a:pt x="1410" y="495"/>
                    </a:lnTo>
                    <a:lnTo>
                      <a:pt x="1419" y="494"/>
                    </a:lnTo>
                    <a:lnTo>
                      <a:pt x="1425" y="494"/>
                    </a:lnTo>
                    <a:lnTo>
                      <a:pt x="1437" y="491"/>
                    </a:lnTo>
                    <a:lnTo>
                      <a:pt x="1443" y="491"/>
                    </a:lnTo>
                    <a:lnTo>
                      <a:pt x="1454" y="488"/>
                    </a:lnTo>
                    <a:lnTo>
                      <a:pt x="1457" y="483"/>
                    </a:lnTo>
                    <a:lnTo>
                      <a:pt x="1454" y="480"/>
                    </a:lnTo>
                    <a:lnTo>
                      <a:pt x="1453" y="485"/>
                    </a:lnTo>
                    <a:lnTo>
                      <a:pt x="1447" y="485"/>
                    </a:lnTo>
                    <a:lnTo>
                      <a:pt x="1446" y="476"/>
                    </a:lnTo>
                    <a:lnTo>
                      <a:pt x="1449" y="467"/>
                    </a:lnTo>
                    <a:lnTo>
                      <a:pt x="1453" y="463"/>
                    </a:lnTo>
                    <a:lnTo>
                      <a:pt x="1463" y="453"/>
                    </a:lnTo>
                    <a:lnTo>
                      <a:pt x="1480" y="448"/>
                    </a:lnTo>
                    <a:lnTo>
                      <a:pt x="1497" y="442"/>
                    </a:lnTo>
                    <a:lnTo>
                      <a:pt x="1515" y="434"/>
                    </a:lnTo>
                    <a:lnTo>
                      <a:pt x="1514" y="428"/>
                    </a:lnTo>
                    <a:lnTo>
                      <a:pt x="1508" y="418"/>
                    </a:lnTo>
                    <a:lnTo>
                      <a:pt x="1516" y="395"/>
                    </a:lnTo>
                    <a:lnTo>
                      <a:pt x="1512" y="390"/>
                    </a:lnTo>
                    <a:lnTo>
                      <a:pt x="1501" y="392"/>
                    </a:lnTo>
                    <a:lnTo>
                      <a:pt x="1498" y="388"/>
                    </a:lnTo>
                    <a:lnTo>
                      <a:pt x="1483" y="401"/>
                    </a:lnTo>
                    <a:lnTo>
                      <a:pt x="1474" y="415"/>
                    </a:lnTo>
                    <a:lnTo>
                      <a:pt x="1466" y="422"/>
                    </a:lnTo>
                    <a:lnTo>
                      <a:pt x="1459" y="425"/>
                    </a:lnTo>
                    <a:lnTo>
                      <a:pt x="1454" y="426"/>
                    </a:lnTo>
                    <a:lnTo>
                      <a:pt x="1452" y="430"/>
                    </a:lnTo>
                    <a:lnTo>
                      <a:pt x="1426" y="430"/>
                    </a:lnTo>
                    <a:lnTo>
                      <a:pt x="1404" y="430"/>
                    </a:lnTo>
                    <a:lnTo>
                      <a:pt x="1397" y="434"/>
                    </a:lnTo>
                    <a:lnTo>
                      <a:pt x="1378" y="446"/>
                    </a:lnTo>
                    <a:lnTo>
                      <a:pt x="1379" y="448"/>
                    </a:lnTo>
                    <a:lnTo>
                      <a:pt x="1377" y="455"/>
                    </a:lnTo>
                    <a:lnTo>
                      <a:pt x="1364" y="460"/>
                    </a:lnTo>
                    <a:lnTo>
                      <a:pt x="1353" y="459"/>
                    </a:lnTo>
                    <a:lnTo>
                      <a:pt x="1342" y="458"/>
                    </a:lnTo>
                    <a:lnTo>
                      <a:pt x="1335" y="460"/>
                    </a:lnTo>
                    <a:lnTo>
                      <a:pt x="1334" y="465"/>
                    </a:lnTo>
                    <a:lnTo>
                      <a:pt x="1334" y="465"/>
                    </a:lnTo>
                    <a:lnTo>
                      <a:pt x="1333" y="467"/>
                    </a:lnTo>
                    <a:lnTo>
                      <a:pt x="1317" y="477"/>
                    </a:lnTo>
                    <a:lnTo>
                      <a:pt x="1305" y="483"/>
                    </a:lnTo>
                    <a:lnTo>
                      <a:pt x="1296" y="485"/>
                    </a:lnTo>
                    <a:lnTo>
                      <a:pt x="1287" y="490"/>
                    </a:lnTo>
                    <a:lnTo>
                      <a:pt x="1275" y="492"/>
                    </a:lnTo>
                    <a:lnTo>
                      <a:pt x="1268" y="491"/>
                    </a:lnTo>
                    <a:lnTo>
                      <a:pt x="1261" y="487"/>
                    </a:lnTo>
                    <a:lnTo>
                      <a:pt x="1268" y="480"/>
                    </a:lnTo>
                    <a:lnTo>
                      <a:pt x="1268" y="480"/>
                    </a:lnTo>
                    <a:lnTo>
                      <a:pt x="1274" y="474"/>
                    </a:lnTo>
                    <a:lnTo>
                      <a:pt x="1284" y="465"/>
                    </a:lnTo>
                    <a:lnTo>
                      <a:pt x="1284" y="465"/>
                    </a:lnTo>
                    <a:lnTo>
                      <a:pt x="1284" y="465"/>
                    </a:lnTo>
                    <a:lnTo>
                      <a:pt x="1286" y="458"/>
                    </a:lnTo>
                    <a:lnTo>
                      <a:pt x="1287" y="448"/>
                    </a:lnTo>
                    <a:lnTo>
                      <a:pt x="1283" y="446"/>
                    </a:lnTo>
                    <a:lnTo>
                      <a:pt x="1271" y="454"/>
                    </a:lnTo>
                    <a:lnTo>
                      <a:pt x="1268" y="454"/>
                    </a:lnTo>
                    <a:lnTo>
                      <a:pt x="1269" y="450"/>
                    </a:lnTo>
                    <a:lnTo>
                      <a:pt x="1280" y="443"/>
                    </a:lnTo>
                    <a:lnTo>
                      <a:pt x="1284" y="435"/>
                    </a:lnTo>
                    <a:lnTo>
                      <a:pt x="1287" y="427"/>
                    </a:lnTo>
                    <a:lnTo>
                      <a:pt x="1279" y="420"/>
                    </a:lnTo>
                    <a:lnTo>
                      <a:pt x="1268" y="417"/>
                    </a:lnTo>
                    <a:lnTo>
                      <a:pt x="1263" y="423"/>
                    </a:lnTo>
                    <a:lnTo>
                      <a:pt x="1260" y="425"/>
                    </a:lnTo>
                    <a:lnTo>
                      <a:pt x="1254" y="434"/>
                    </a:lnTo>
                    <a:lnTo>
                      <a:pt x="1254" y="428"/>
                    </a:lnTo>
                    <a:lnTo>
                      <a:pt x="1247" y="432"/>
                    </a:lnTo>
                    <a:lnTo>
                      <a:pt x="1242" y="438"/>
                    </a:lnTo>
                    <a:lnTo>
                      <a:pt x="1234" y="446"/>
                    </a:lnTo>
                    <a:lnTo>
                      <a:pt x="1231" y="453"/>
                    </a:lnTo>
                    <a:lnTo>
                      <a:pt x="1231" y="464"/>
                    </a:lnTo>
                    <a:lnTo>
                      <a:pt x="1226" y="476"/>
                    </a:lnTo>
                    <a:lnTo>
                      <a:pt x="1217" y="484"/>
                    </a:lnTo>
                    <a:lnTo>
                      <a:pt x="1212" y="486"/>
                    </a:lnTo>
                    <a:lnTo>
                      <a:pt x="1208" y="488"/>
                    </a:lnTo>
                    <a:lnTo>
                      <a:pt x="1203" y="488"/>
                    </a:lnTo>
                    <a:lnTo>
                      <a:pt x="1203" y="487"/>
                    </a:lnTo>
                    <a:lnTo>
                      <a:pt x="1202" y="478"/>
                    </a:lnTo>
                    <a:lnTo>
                      <a:pt x="1204" y="473"/>
                    </a:lnTo>
                    <a:lnTo>
                      <a:pt x="1206" y="469"/>
                    </a:lnTo>
                    <a:lnTo>
                      <a:pt x="1207" y="461"/>
                    </a:lnTo>
                    <a:lnTo>
                      <a:pt x="1214" y="451"/>
                    </a:lnTo>
                    <a:lnTo>
                      <a:pt x="1223" y="439"/>
                    </a:lnTo>
                    <a:lnTo>
                      <a:pt x="1235" y="426"/>
                    </a:lnTo>
                    <a:lnTo>
                      <a:pt x="1233" y="426"/>
                    </a:lnTo>
                    <a:lnTo>
                      <a:pt x="1219" y="437"/>
                    </a:lnTo>
                    <a:lnTo>
                      <a:pt x="1217" y="435"/>
                    </a:lnTo>
                    <a:lnTo>
                      <a:pt x="1226" y="429"/>
                    </a:lnTo>
                    <a:lnTo>
                      <a:pt x="1239" y="418"/>
                    </a:lnTo>
                    <a:lnTo>
                      <a:pt x="1249" y="416"/>
                    </a:lnTo>
                    <a:lnTo>
                      <a:pt x="1261" y="413"/>
                    </a:lnTo>
                    <a:lnTo>
                      <a:pt x="1272" y="414"/>
                    </a:lnTo>
                    <a:lnTo>
                      <a:pt x="1272" y="414"/>
                    </a:lnTo>
                    <a:lnTo>
                      <a:pt x="1285" y="413"/>
                    </a:lnTo>
                    <a:lnTo>
                      <a:pt x="1281" y="406"/>
                    </a:lnTo>
                    <a:lnTo>
                      <a:pt x="1281" y="406"/>
                    </a:lnTo>
                    <a:lnTo>
                      <a:pt x="1277" y="406"/>
                    </a:lnTo>
                    <a:lnTo>
                      <a:pt x="1277" y="406"/>
                    </a:lnTo>
                    <a:lnTo>
                      <a:pt x="1277" y="406"/>
                    </a:lnTo>
                    <a:lnTo>
                      <a:pt x="1274" y="404"/>
                    </a:lnTo>
                    <a:lnTo>
                      <a:pt x="1273" y="400"/>
                    </a:lnTo>
                    <a:lnTo>
                      <a:pt x="1259" y="402"/>
                    </a:lnTo>
                    <a:lnTo>
                      <a:pt x="1245" y="405"/>
                    </a:lnTo>
                    <a:lnTo>
                      <a:pt x="1238" y="399"/>
                    </a:lnTo>
                    <a:lnTo>
                      <a:pt x="1231" y="397"/>
                    </a:lnTo>
                    <a:lnTo>
                      <a:pt x="1239" y="388"/>
                    </a:lnTo>
                    <a:lnTo>
                      <a:pt x="1224" y="393"/>
                    </a:lnTo>
                    <a:lnTo>
                      <a:pt x="1210" y="399"/>
                    </a:lnTo>
                    <a:lnTo>
                      <a:pt x="1198" y="403"/>
                    </a:lnTo>
                    <a:lnTo>
                      <a:pt x="1191" y="397"/>
                    </a:lnTo>
                    <a:lnTo>
                      <a:pt x="1176" y="401"/>
                    </a:lnTo>
                    <a:lnTo>
                      <a:pt x="1177" y="398"/>
                    </a:lnTo>
                    <a:lnTo>
                      <a:pt x="1190" y="391"/>
                    </a:lnTo>
                    <a:lnTo>
                      <a:pt x="1203" y="384"/>
                    </a:lnTo>
                    <a:lnTo>
                      <a:pt x="1220" y="378"/>
                    </a:lnTo>
                    <a:lnTo>
                      <a:pt x="1220" y="378"/>
                    </a:lnTo>
                    <a:lnTo>
                      <a:pt x="1220" y="378"/>
                    </a:lnTo>
                    <a:lnTo>
                      <a:pt x="1205" y="374"/>
                    </a:lnTo>
                    <a:lnTo>
                      <a:pt x="1193" y="376"/>
                    </a:lnTo>
                    <a:lnTo>
                      <a:pt x="1182" y="371"/>
                    </a:lnTo>
                    <a:lnTo>
                      <a:pt x="1169" y="368"/>
                    </a:lnTo>
                    <a:lnTo>
                      <a:pt x="1161" y="367"/>
                    </a:lnTo>
                    <a:lnTo>
                      <a:pt x="1158" y="364"/>
                    </a:lnTo>
                    <a:lnTo>
                      <a:pt x="1160" y="354"/>
                    </a:lnTo>
                    <a:lnTo>
                      <a:pt x="1160" y="354"/>
                    </a:lnTo>
                    <a:close/>
                    <a:moveTo>
                      <a:pt x="486" y="223"/>
                    </a:moveTo>
                    <a:lnTo>
                      <a:pt x="506" y="216"/>
                    </a:lnTo>
                    <a:lnTo>
                      <a:pt x="506" y="210"/>
                    </a:lnTo>
                    <a:lnTo>
                      <a:pt x="499" y="209"/>
                    </a:lnTo>
                    <a:lnTo>
                      <a:pt x="489" y="211"/>
                    </a:lnTo>
                    <a:lnTo>
                      <a:pt x="471" y="218"/>
                    </a:lnTo>
                    <a:lnTo>
                      <a:pt x="465" y="225"/>
                    </a:lnTo>
                    <a:lnTo>
                      <a:pt x="467" y="230"/>
                    </a:lnTo>
                    <a:lnTo>
                      <a:pt x="486" y="223"/>
                    </a:lnTo>
                    <a:close/>
                    <a:moveTo>
                      <a:pt x="379" y="177"/>
                    </a:moveTo>
                    <a:lnTo>
                      <a:pt x="385" y="171"/>
                    </a:lnTo>
                    <a:lnTo>
                      <a:pt x="377" y="170"/>
                    </a:lnTo>
                    <a:lnTo>
                      <a:pt x="360" y="172"/>
                    </a:lnTo>
                    <a:lnTo>
                      <a:pt x="363" y="177"/>
                    </a:lnTo>
                    <a:lnTo>
                      <a:pt x="367" y="180"/>
                    </a:lnTo>
                    <a:lnTo>
                      <a:pt x="379" y="177"/>
                    </a:lnTo>
                    <a:lnTo>
                      <a:pt x="379" y="177"/>
                    </a:lnTo>
                    <a:close/>
                    <a:moveTo>
                      <a:pt x="381" y="115"/>
                    </a:moveTo>
                    <a:lnTo>
                      <a:pt x="373" y="121"/>
                    </a:lnTo>
                    <a:lnTo>
                      <a:pt x="374" y="123"/>
                    </a:lnTo>
                    <a:lnTo>
                      <a:pt x="386" y="121"/>
                    </a:lnTo>
                    <a:lnTo>
                      <a:pt x="387" y="125"/>
                    </a:lnTo>
                    <a:lnTo>
                      <a:pt x="391" y="128"/>
                    </a:lnTo>
                    <a:lnTo>
                      <a:pt x="405" y="125"/>
                    </a:lnTo>
                    <a:lnTo>
                      <a:pt x="409" y="123"/>
                    </a:lnTo>
                    <a:lnTo>
                      <a:pt x="400" y="121"/>
                    </a:lnTo>
                    <a:lnTo>
                      <a:pt x="395" y="116"/>
                    </a:lnTo>
                    <a:lnTo>
                      <a:pt x="386" y="118"/>
                    </a:lnTo>
                    <a:lnTo>
                      <a:pt x="381" y="115"/>
                    </a:lnTo>
                    <a:lnTo>
                      <a:pt x="381" y="115"/>
                    </a:lnTo>
                    <a:close/>
                    <a:moveTo>
                      <a:pt x="731" y="3"/>
                    </a:moveTo>
                    <a:lnTo>
                      <a:pt x="719" y="0"/>
                    </a:lnTo>
                    <a:lnTo>
                      <a:pt x="691" y="7"/>
                    </a:lnTo>
                    <a:lnTo>
                      <a:pt x="682" y="7"/>
                    </a:lnTo>
                    <a:lnTo>
                      <a:pt x="651" y="13"/>
                    </a:lnTo>
                    <a:lnTo>
                      <a:pt x="637" y="14"/>
                    </a:lnTo>
                    <a:lnTo>
                      <a:pt x="615" y="21"/>
                    </a:lnTo>
                    <a:lnTo>
                      <a:pt x="602" y="29"/>
                    </a:lnTo>
                    <a:lnTo>
                      <a:pt x="578" y="36"/>
                    </a:lnTo>
                    <a:lnTo>
                      <a:pt x="556" y="36"/>
                    </a:lnTo>
                    <a:lnTo>
                      <a:pt x="539" y="44"/>
                    </a:lnTo>
                    <a:lnTo>
                      <a:pt x="548" y="49"/>
                    </a:lnTo>
                    <a:lnTo>
                      <a:pt x="550" y="56"/>
                    </a:lnTo>
                    <a:lnTo>
                      <a:pt x="548" y="63"/>
                    </a:lnTo>
                    <a:lnTo>
                      <a:pt x="554" y="69"/>
                    </a:lnTo>
                    <a:lnTo>
                      <a:pt x="551" y="79"/>
                    </a:lnTo>
                    <a:lnTo>
                      <a:pt x="525" y="79"/>
                    </a:lnTo>
                    <a:lnTo>
                      <a:pt x="537" y="72"/>
                    </a:lnTo>
                    <a:lnTo>
                      <a:pt x="528" y="72"/>
                    </a:lnTo>
                    <a:lnTo>
                      <a:pt x="491" y="79"/>
                    </a:lnTo>
                    <a:lnTo>
                      <a:pt x="465" y="86"/>
                    </a:lnTo>
                    <a:lnTo>
                      <a:pt x="468" y="95"/>
                    </a:lnTo>
                    <a:lnTo>
                      <a:pt x="465" y="101"/>
                    </a:lnTo>
                    <a:lnTo>
                      <a:pt x="477" y="105"/>
                    </a:lnTo>
                    <a:lnTo>
                      <a:pt x="497" y="102"/>
                    </a:lnTo>
                    <a:lnTo>
                      <a:pt x="502" y="107"/>
                    </a:lnTo>
                    <a:lnTo>
                      <a:pt x="510" y="102"/>
                    </a:lnTo>
                    <a:lnTo>
                      <a:pt x="527" y="100"/>
                    </a:lnTo>
                    <a:lnTo>
                      <a:pt x="535" y="100"/>
                    </a:lnTo>
                    <a:lnTo>
                      <a:pt x="518" y="105"/>
                    </a:lnTo>
                    <a:lnTo>
                      <a:pt x="521" y="108"/>
                    </a:lnTo>
                    <a:lnTo>
                      <a:pt x="514" y="115"/>
                    </a:lnTo>
                    <a:lnTo>
                      <a:pt x="499" y="121"/>
                    </a:lnTo>
                    <a:lnTo>
                      <a:pt x="492" y="119"/>
                    </a:lnTo>
                    <a:lnTo>
                      <a:pt x="472" y="126"/>
                    </a:lnTo>
                    <a:lnTo>
                      <a:pt x="467" y="124"/>
                    </a:lnTo>
                    <a:lnTo>
                      <a:pt x="456" y="125"/>
                    </a:lnTo>
                    <a:lnTo>
                      <a:pt x="441" y="133"/>
                    </a:lnTo>
                    <a:lnTo>
                      <a:pt x="419" y="142"/>
                    </a:lnTo>
                    <a:lnTo>
                      <a:pt x="403" y="151"/>
                    </a:lnTo>
                    <a:lnTo>
                      <a:pt x="404" y="158"/>
                    </a:lnTo>
                    <a:lnTo>
                      <a:pt x="393" y="167"/>
                    </a:lnTo>
                    <a:lnTo>
                      <a:pt x="397" y="172"/>
                    </a:lnTo>
                    <a:lnTo>
                      <a:pt x="398" y="179"/>
                    </a:lnTo>
                    <a:lnTo>
                      <a:pt x="419" y="176"/>
                    </a:lnTo>
                    <a:lnTo>
                      <a:pt x="419" y="182"/>
                    </a:lnTo>
                    <a:lnTo>
                      <a:pt x="410" y="188"/>
                    </a:lnTo>
                    <a:lnTo>
                      <a:pt x="400" y="197"/>
                    </a:lnTo>
                    <a:lnTo>
                      <a:pt x="408" y="197"/>
                    </a:lnTo>
                    <a:lnTo>
                      <a:pt x="428" y="191"/>
                    </a:lnTo>
                    <a:lnTo>
                      <a:pt x="423" y="199"/>
                    </a:lnTo>
                    <a:lnTo>
                      <a:pt x="434" y="193"/>
                    </a:lnTo>
                    <a:lnTo>
                      <a:pt x="432" y="202"/>
                    </a:lnTo>
                    <a:lnTo>
                      <a:pt x="446" y="195"/>
                    </a:lnTo>
                    <a:lnTo>
                      <a:pt x="447" y="199"/>
                    </a:lnTo>
                    <a:lnTo>
                      <a:pt x="467" y="193"/>
                    </a:lnTo>
                    <a:lnTo>
                      <a:pt x="450" y="203"/>
                    </a:lnTo>
                    <a:lnTo>
                      <a:pt x="434" y="216"/>
                    </a:lnTo>
                    <a:lnTo>
                      <a:pt x="418" y="221"/>
                    </a:lnTo>
                    <a:lnTo>
                      <a:pt x="412" y="225"/>
                    </a:lnTo>
                    <a:lnTo>
                      <a:pt x="383" y="235"/>
                    </a:lnTo>
                    <a:lnTo>
                      <a:pt x="369" y="241"/>
                    </a:lnTo>
                    <a:lnTo>
                      <a:pt x="351" y="244"/>
                    </a:lnTo>
                    <a:lnTo>
                      <a:pt x="327" y="253"/>
                    </a:lnTo>
                    <a:lnTo>
                      <a:pt x="309" y="258"/>
                    </a:lnTo>
                    <a:lnTo>
                      <a:pt x="286" y="266"/>
                    </a:lnTo>
                    <a:lnTo>
                      <a:pt x="285" y="269"/>
                    </a:lnTo>
                    <a:lnTo>
                      <a:pt x="313" y="264"/>
                    </a:lnTo>
                    <a:lnTo>
                      <a:pt x="330" y="258"/>
                    </a:lnTo>
                    <a:lnTo>
                      <a:pt x="349" y="253"/>
                    </a:lnTo>
                    <a:lnTo>
                      <a:pt x="366" y="248"/>
                    </a:lnTo>
                    <a:lnTo>
                      <a:pt x="374" y="249"/>
                    </a:lnTo>
                    <a:lnTo>
                      <a:pt x="397" y="242"/>
                    </a:lnTo>
                    <a:lnTo>
                      <a:pt x="409" y="234"/>
                    </a:lnTo>
                    <a:lnTo>
                      <a:pt x="439" y="225"/>
                    </a:lnTo>
                    <a:lnTo>
                      <a:pt x="449" y="218"/>
                    </a:lnTo>
                    <a:lnTo>
                      <a:pt x="468" y="213"/>
                    </a:lnTo>
                    <a:lnTo>
                      <a:pt x="489" y="206"/>
                    </a:lnTo>
                    <a:lnTo>
                      <a:pt x="514" y="195"/>
                    </a:lnTo>
                    <a:lnTo>
                      <a:pt x="514" y="186"/>
                    </a:lnTo>
                    <a:lnTo>
                      <a:pt x="544" y="175"/>
                    </a:lnTo>
                    <a:lnTo>
                      <a:pt x="565" y="164"/>
                    </a:lnTo>
                    <a:lnTo>
                      <a:pt x="591" y="155"/>
                    </a:lnTo>
                    <a:lnTo>
                      <a:pt x="590" y="159"/>
                    </a:lnTo>
                    <a:lnTo>
                      <a:pt x="571" y="164"/>
                    </a:lnTo>
                    <a:lnTo>
                      <a:pt x="548" y="180"/>
                    </a:lnTo>
                    <a:lnTo>
                      <a:pt x="539" y="190"/>
                    </a:lnTo>
                    <a:lnTo>
                      <a:pt x="557" y="186"/>
                    </a:lnTo>
                    <a:lnTo>
                      <a:pt x="574" y="181"/>
                    </a:lnTo>
                    <a:lnTo>
                      <a:pt x="592" y="177"/>
                    </a:lnTo>
                    <a:lnTo>
                      <a:pt x="600" y="177"/>
                    </a:lnTo>
                    <a:lnTo>
                      <a:pt x="610" y="165"/>
                    </a:lnTo>
                    <a:lnTo>
                      <a:pt x="628" y="161"/>
                    </a:lnTo>
                    <a:lnTo>
                      <a:pt x="635" y="168"/>
                    </a:lnTo>
                    <a:lnTo>
                      <a:pt x="651" y="176"/>
                    </a:lnTo>
                    <a:lnTo>
                      <a:pt x="670" y="174"/>
                    </a:lnTo>
                    <a:lnTo>
                      <a:pt x="686" y="180"/>
                    </a:lnTo>
                    <a:lnTo>
                      <a:pt x="695" y="183"/>
                    </a:lnTo>
                    <a:lnTo>
                      <a:pt x="705" y="200"/>
                    </a:lnTo>
                    <a:lnTo>
                      <a:pt x="715" y="205"/>
                    </a:lnTo>
                    <a:lnTo>
                      <a:pt x="735" y="206"/>
                    </a:lnTo>
                    <a:lnTo>
                      <a:pt x="747" y="207"/>
                    </a:lnTo>
                    <a:lnTo>
                      <a:pt x="739" y="222"/>
                    </a:lnTo>
                    <a:lnTo>
                      <a:pt x="743" y="236"/>
                    </a:lnTo>
                    <a:lnTo>
                      <a:pt x="734" y="251"/>
                    </a:lnTo>
                    <a:lnTo>
                      <a:pt x="741" y="255"/>
                    </a:lnTo>
                    <a:lnTo>
                      <a:pt x="742" y="262"/>
                    </a:lnTo>
                    <a:lnTo>
                      <a:pt x="742" y="262"/>
                    </a:lnTo>
                    <a:lnTo>
                      <a:pt x="757" y="253"/>
                    </a:lnTo>
                    <a:lnTo>
                      <a:pt x="765" y="244"/>
                    </a:lnTo>
                    <a:lnTo>
                      <a:pt x="753" y="232"/>
                    </a:lnTo>
                    <a:lnTo>
                      <a:pt x="757" y="214"/>
                    </a:lnTo>
                    <a:lnTo>
                      <a:pt x="760" y="202"/>
                    </a:lnTo>
                    <a:lnTo>
                      <a:pt x="755" y="195"/>
                    </a:lnTo>
                    <a:lnTo>
                      <a:pt x="754" y="188"/>
                    </a:lnTo>
                    <a:lnTo>
                      <a:pt x="755" y="179"/>
                    </a:lnTo>
                    <a:lnTo>
                      <a:pt x="737" y="185"/>
                    </a:lnTo>
                    <a:lnTo>
                      <a:pt x="716" y="194"/>
                    </a:lnTo>
                    <a:lnTo>
                      <a:pt x="715" y="183"/>
                    </a:lnTo>
                    <a:lnTo>
                      <a:pt x="713" y="176"/>
                    </a:lnTo>
                    <a:lnTo>
                      <a:pt x="706" y="171"/>
                    </a:lnTo>
                    <a:lnTo>
                      <a:pt x="694" y="171"/>
                    </a:lnTo>
                    <a:lnTo>
                      <a:pt x="793" y="80"/>
                    </a:lnTo>
                    <a:lnTo>
                      <a:pt x="861" y="24"/>
                    </a:lnTo>
                    <a:lnTo>
                      <a:pt x="861" y="24"/>
                    </a:lnTo>
                    <a:lnTo>
                      <a:pt x="861" y="24"/>
                    </a:lnTo>
                    <a:lnTo>
                      <a:pt x="851" y="22"/>
                    </a:lnTo>
                    <a:lnTo>
                      <a:pt x="840" y="17"/>
                    </a:lnTo>
                    <a:lnTo>
                      <a:pt x="821" y="20"/>
                    </a:lnTo>
                    <a:lnTo>
                      <a:pt x="815" y="18"/>
                    </a:lnTo>
                    <a:lnTo>
                      <a:pt x="796" y="16"/>
                    </a:lnTo>
                    <a:lnTo>
                      <a:pt x="778" y="12"/>
                    </a:lnTo>
                    <a:lnTo>
                      <a:pt x="765" y="13"/>
                    </a:lnTo>
                    <a:lnTo>
                      <a:pt x="751" y="11"/>
                    </a:lnTo>
                    <a:lnTo>
                      <a:pt x="756" y="7"/>
                    </a:lnTo>
                    <a:lnTo>
                      <a:pt x="739" y="7"/>
                    </a:lnTo>
                    <a:lnTo>
                      <a:pt x="730" y="9"/>
                    </a:lnTo>
                    <a:lnTo>
                      <a:pt x="731" y="3"/>
                    </a:lnTo>
                    <a:lnTo>
                      <a:pt x="731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9">
                <a:extLst>
                  <a:ext uri="{FF2B5EF4-FFF2-40B4-BE49-F238E27FC236}">
                    <a16:creationId xmlns:a16="http://schemas.microsoft.com/office/drawing/2014/main" id="{46F5D83D-B362-CCFD-84F7-3650C3D5C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1955"/>
                <a:ext cx="266" cy="148"/>
              </a:xfrm>
              <a:custGeom>
                <a:avLst/>
                <a:gdLst>
                  <a:gd name="T0" fmla="*/ 227 w 266"/>
                  <a:gd name="T1" fmla="*/ 57 h 148"/>
                  <a:gd name="T2" fmla="*/ 220 w 266"/>
                  <a:gd name="T3" fmla="*/ 60 h 148"/>
                  <a:gd name="T4" fmla="*/ 205 w 266"/>
                  <a:gd name="T5" fmla="*/ 72 h 148"/>
                  <a:gd name="T6" fmla="*/ 203 w 266"/>
                  <a:gd name="T7" fmla="*/ 85 h 148"/>
                  <a:gd name="T8" fmla="*/ 197 w 266"/>
                  <a:gd name="T9" fmla="*/ 85 h 148"/>
                  <a:gd name="T10" fmla="*/ 191 w 266"/>
                  <a:gd name="T11" fmla="*/ 77 h 148"/>
                  <a:gd name="T12" fmla="*/ 173 w 266"/>
                  <a:gd name="T13" fmla="*/ 77 h 148"/>
                  <a:gd name="T14" fmla="*/ 165 w 266"/>
                  <a:gd name="T15" fmla="*/ 63 h 148"/>
                  <a:gd name="T16" fmla="*/ 158 w 266"/>
                  <a:gd name="T17" fmla="*/ 62 h 148"/>
                  <a:gd name="T18" fmla="*/ 154 w 266"/>
                  <a:gd name="T19" fmla="*/ 44 h 148"/>
                  <a:gd name="T20" fmla="*/ 133 w 266"/>
                  <a:gd name="T21" fmla="*/ 32 h 148"/>
                  <a:gd name="T22" fmla="*/ 109 w 266"/>
                  <a:gd name="T23" fmla="*/ 33 h 148"/>
                  <a:gd name="T24" fmla="*/ 93 w 266"/>
                  <a:gd name="T25" fmla="*/ 36 h 148"/>
                  <a:gd name="T26" fmla="*/ 75 w 266"/>
                  <a:gd name="T27" fmla="*/ 21 h 148"/>
                  <a:gd name="T28" fmla="*/ 61 w 266"/>
                  <a:gd name="T29" fmla="*/ 14 h 148"/>
                  <a:gd name="T30" fmla="*/ 36 w 266"/>
                  <a:gd name="T31" fmla="*/ 2 h 148"/>
                  <a:gd name="T32" fmla="*/ 33 w 266"/>
                  <a:gd name="T33" fmla="*/ 0 h 148"/>
                  <a:gd name="T34" fmla="*/ 0 w 266"/>
                  <a:gd name="T35" fmla="*/ 10 h 148"/>
                  <a:gd name="T36" fmla="*/ 17 w 266"/>
                  <a:gd name="T37" fmla="*/ 74 h 148"/>
                  <a:gd name="T38" fmla="*/ 33 w 266"/>
                  <a:gd name="T39" fmla="*/ 74 h 148"/>
                  <a:gd name="T40" fmla="*/ 28 w 266"/>
                  <a:gd name="T41" fmla="*/ 65 h 148"/>
                  <a:gd name="T42" fmla="*/ 39 w 266"/>
                  <a:gd name="T43" fmla="*/ 59 h 148"/>
                  <a:gd name="T44" fmla="*/ 49 w 266"/>
                  <a:gd name="T45" fmla="*/ 49 h 148"/>
                  <a:gd name="T46" fmla="*/ 70 w 266"/>
                  <a:gd name="T47" fmla="*/ 58 h 148"/>
                  <a:gd name="T48" fmla="*/ 75 w 266"/>
                  <a:gd name="T49" fmla="*/ 72 h 148"/>
                  <a:gd name="T50" fmla="*/ 82 w 266"/>
                  <a:gd name="T51" fmla="*/ 75 h 148"/>
                  <a:gd name="T52" fmla="*/ 98 w 266"/>
                  <a:gd name="T53" fmla="*/ 74 h 148"/>
                  <a:gd name="T54" fmla="*/ 103 w 266"/>
                  <a:gd name="T55" fmla="*/ 78 h 148"/>
                  <a:gd name="T56" fmla="*/ 115 w 266"/>
                  <a:gd name="T57" fmla="*/ 96 h 148"/>
                  <a:gd name="T58" fmla="*/ 135 w 266"/>
                  <a:gd name="T59" fmla="*/ 108 h 148"/>
                  <a:gd name="T60" fmla="*/ 147 w 266"/>
                  <a:gd name="T61" fmla="*/ 116 h 148"/>
                  <a:gd name="T62" fmla="*/ 163 w 266"/>
                  <a:gd name="T63" fmla="*/ 125 h 148"/>
                  <a:gd name="T64" fmla="*/ 185 w 266"/>
                  <a:gd name="T65" fmla="*/ 133 h 148"/>
                  <a:gd name="T66" fmla="*/ 187 w 266"/>
                  <a:gd name="T67" fmla="*/ 144 h 148"/>
                  <a:gd name="T68" fmla="*/ 196 w 266"/>
                  <a:gd name="T69" fmla="*/ 144 h 148"/>
                  <a:gd name="T70" fmla="*/ 208 w 266"/>
                  <a:gd name="T71" fmla="*/ 148 h 148"/>
                  <a:gd name="T72" fmla="*/ 211 w 266"/>
                  <a:gd name="T73" fmla="*/ 130 h 148"/>
                  <a:gd name="T74" fmla="*/ 205 w 266"/>
                  <a:gd name="T75" fmla="*/ 116 h 148"/>
                  <a:gd name="T76" fmla="*/ 193 w 266"/>
                  <a:gd name="T77" fmla="*/ 112 h 148"/>
                  <a:gd name="T78" fmla="*/ 194 w 266"/>
                  <a:gd name="T79" fmla="*/ 105 h 148"/>
                  <a:gd name="T80" fmla="*/ 207 w 266"/>
                  <a:gd name="T81" fmla="*/ 105 h 148"/>
                  <a:gd name="T82" fmla="*/ 211 w 266"/>
                  <a:gd name="T83" fmla="*/ 95 h 148"/>
                  <a:gd name="T84" fmla="*/ 212 w 266"/>
                  <a:gd name="T85" fmla="*/ 84 h 148"/>
                  <a:gd name="T86" fmla="*/ 231 w 266"/>
                  <a:gd name="T87" fmla="*/ 80 h 148"/>
                  <a:gd name="T88" fmla="*/ 230 w 266"/>
                  <a:gd name="T89" fmla="*/ 88 h 148"/>
                  <a:gd name="T90" fmla="*/ 233 w 266"/>
                  <a:gd name="T91" fmla="*/ 93 h 148"/>
                  <a:gd name="T92" fmla="*/ 239 w 266"/>
                  <a:gd name="T93" fmla="*/ 93 h 148"/>
                  <a:gd name="T94" fmla="*/ 251 w 266"/>
                  <a:gd name="T95" fmla="*/ 94 h 148"/>
                  <a:gd name="T96" fmla="*/ 266 w 266"/>
                  <a:gd name="T97" fmla="*/ 81 h 148"/>
                  <a:gd name="T98" fmla="*/ 245 w 266"/>
                  <a:gd name="T99" fmla="*/ 72 h 148"/>
                  <a:gd name="T100" fmla="*/ 236 w 266"/>
                  <a:gd name="T101" fmla="*/ 77 h 148"/>
                  <a:gd name="T102" fmla="*/ 224 w 266"/>
                  <a:gd name="T103" fmla="*/ 70 h 148"/>
                  <a:gd name="T104" fmla="*/ 232 w 266"/>
                  <a:gd name="T105" fmla="*/ 59 h 148"/>
                  <a:gd name="T106" fmla="*/ 227 w 266"/>
                  <a:gd name="T107" fmla="*/ 57 h 148"/>
                  <a:gd name="T108" fmla="*/ 227 w 266"/>
                  <a:gd name="T109" fmla="*/ 5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148">
                    <a:moveTo>
                      <a:pt x="227" y="57"/>
                    </a:moveTo>
                    <a:lnTo>
                      <a:pt x="220" y="60"/>
                    </a:lnTo>
                    <a:lnTo>
                      <a:pt x="205" y="72"/>
                    </a:lnTo>
                    <a:lnTo>
                      <a:pt x="203" y="85"/>
                    </a:lnTo>
                    <a:lnTo>
                      <a:pt x="197" y="85"/>
                    </a:lnTo>
                    <a:lnTo>
                      <a:pt x="191" y="77"/>
                    </a:lnTo>
                    <a:lnTo>
                      <a:pt x="173" y="77"/>
                    </a:lnTo>
                    <a:lnTo>
                      <a:pt x="165" y="63"/>
                    </a:lnTo>
                    <a:lnTo>
                      <a:pt x="158" y="62"/>
                    </a:lnTo>
                    <a:lnTo>
                      <a:pt x="154" y="44"/>
                    </a:lnTo>
                    <a:lnTo>
                      <a:pt x="133" y="32"/>
                    </a:lnTo>
                    <a:lnTo>
                      <a:pt x="109" y="33"/>
                    </a:lnTo>
                    <a:lnTo>
                      <a:pt x="93" y="36"/>
                    </a:lnTo>
                    <a:lnTo>
                      <a:pt x="75" y="21"/>
                    </a:lnTo>
                    <a:lnTo>
                      <a:pt x="61" y="14"/>
                    </a:lnTo>
                    <a:lnTo>
                      <a:pt x="36" y="2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17" y="74"/>
                    </a:lnTo>
                    <a:lnTo>
                      <a:pt x="33" y="74"/>
                    </a:lnTo>
                    <a:lnTo>
                      <a:pt x="28" y="65"/>
                    </a:lnTo>
                    <a:lnTo>
                      <a:pt x="39" y="59"/>
                    </a:lnTo>
                    <a:lnTo>
                      <a:pt x="49" y="49"/>
                    </a:lnTo>
                    <a:lnTo>
                      <a:pt x="70" y="58"/>
                    </a:lnTo>
                    <a:lnTo>
                      <a:pt x="75" y="72"/>
                    </a:lnTo>
                    <a:lnTo>
                      <a:pt x="82" y="75"/>
                    </a:lnTo>
                    <a:lnTo>
                      <a:pt x="98" y="74"/>
                    </a:lnTo>
                    <a:lnTo>
                      <a:pt x="103" y="78"/>
                    </a:lnTo>
                    <a:lnTo>
                      <a:pt x="115" y="96"/>
                    </a:lnTo>
                    <a:lnTo>
                      <a:pt x="135" y="108"/>
                    </a:lnTo>
                    <a:lnTo>
                      <a:pt x="147" y="116"/>
                    </a:lnTo>
                    <a:lnTo>
                      <a:pt x="163" y="125"/>
                    </a:lnTo>
                    <a:lnTo>
                      <a:pt x="185" y="133"/>
                    </a:lnTo>
                    <a:lnTo>
                      <a:pt x="187" y="144"/>
                    </a:lnTo>
                    <a:lnTo>
                      <a:pt x="196" y="144"/>
                    </a:lnTo>
                    <a:lnTo>
                      <a:pt x="208" y="148"/>
                    </a:lnTo>
                    <a:lnTo>
                      <a:pt x="211" y="130"/>
                    </a:lnTo>
                    <a:lnTo>
                      <a:pt x="205" y="116"/>
                    </a:lnTo>
                    <a:lnTo>
                      <a:pt x="193" y="112"/>
                    </a:lnTo>
                    <a:lnTo>
                      <a:pt x="194" y="105"/>
                    </a:lnTo>
                    <a:lnTo>
                      <a:pt x="207" y="105"/>
                    </a:lnTo>
                    <a:lnTo>
                      <a:pt x="211" y="95"/>
                    </a:lnTo>
                    <a:lnTo>
                      <a:pt x="212" y="84"/>
                    </a:lnTo>
                    <a:lnTo>
                      <a:pt x="231" y="80"/>
                    </a:lnTo>
                    <a:lnTo>
                      <a:pt x="230" y="88"/>
                    </a:lnTo>
                    <a:lnTo>
                      <a:pt x="233" y="93"/>
                    </a:lnTo>
                    <a:lnTo>
                      <a:pt x="239" y="93"/>
                    </a:lnTo>
                    <a:lnTo>
                      <a:pt x="251" y="94"/>
                    </a:lnTo>
                    <a:lnTo>
                      <a:pt x="266" y="81"/>
                    </a:lnTo>
                    <a:lnTo>
                      <a:pt x="245" y="72"/>
                    </a:lnTo>
                    <a:lnTo>
                      <a:pt x="236" y="77"/>
                    </a:lnTo>
                    <a:lnTo>
                      <a:pt x="224" y="70"/>
                    </a:lnTo>
                    <a:lnTo>
                      <a:pt x="232" y="59"/>
                    </a:lnTo>
                    <a:lnTo>
                      <a:pt x="227" y="57"/>
                    </a:lnTo>
                    <a:lnTo>
                      <a:pt x="227" y="5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60">
                <a:extLst>
                  <a:ext uri="{FF2B5EF4-FFF2-40B4-BE49-F238E27FC236}">
                    <a16:creationId xmlns:a16="http://schemas.microsoft.com/office/drawing/2014/main" id="{D6A0824A-57C2-8575-812D-85DE2F44A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548"/>
                <a:ext cx="212" cy="203"/>
              </a:xfrm>
              <a:custGeom>
                <a:avLst/>
                <a:gdLst>
                  <a:gd name="T0" fmla="*/ 206 w 212"/>
                  <a:gd name="T1" fmla="*/ 64 h 203"/>
                  <a:gd name="T2" fmla="*/ 196 w 212"/>
                  <a:gd name="T3" fmla="*/ 50 h 203"/>
                  <a:gd name="T4" fmla="*/ 172 w 212"/>
                  <a:gd name="T5" fmla="*/ 40 h 203"/>
                  <a:gd name="T6" fmla="*/ 180 w 212"/>
                  <a:gd name="T7" fmla="*/ 26 h 203"/>
                  <a:gd name="T8" fmla="*/ 142 w 212"/>
                  <a:gd name="T9" fmla="*/ 27 h 203"/>
                  <a:gd name="T10" fmla="*/ 133 w 212"/>
                  <a:gd name="T11" fmla="*/ 37 h 203"/>
                  <a:gd name="T12" fmla="*/ 113 w 212"/>
                  <a:gd name="T13" fmla="*/ 27 h 203"/>
                  <a:gd name="T14" fmla="*/ 82 w 212"/>
                  <a:gd name="T15" fmla="*/ 29 h 203"/>
                  <a:gd name="T16" fmla="*/ 71 w 212"/>
                  <a:gd name="T17" fmla="*/ 13 h 203"/>
                  <a:gd name="T18" fmla="*/ 56 w 212"/>
                  <a:gd name="T19" fmla="*/ 0 h 203"/>
                  <a:gd name="T20" fmla="*/ 52 w 212"/>
                  <a:gd name="T21" fmla="*/ 14 h 203"/>
                  <a:gd name="T22" fmla="*/ 31 w 212"/>
                  <a:gd name="T23" fmla="*/ 35 h 203"/>
                  <a:gd name="T24" fmla="*/ 32 w 212"/>
                  <a:gd name="T25" fmla="*/ 54 h 203"/>
                  <a:gd name="T26" fmla="*/ 20 w 212"/>
                  <a:gd name="T27" fmla="*/ 41 h 203"/>
                  <a:gd name="T28" fmla="*/ 29 w 212"/>
                  <a:gd name="T29" fmla="*/ 22 h 203"/>
                  <a:gd name="T30" fmla="*/ 33 w 212"/>
                  <a:gd name="T31" fmla="*/ 11 h 203"/>
                  <a:gd name="T32" fmla="*/ 23 w 212"/>
                  <a:gd name="T33" fmla="*/ 10 h 203"/>
                  <a:gd name="T34" fmla="*/ 13 w 212"/>
                  <a:gd name="T35" fmla="*/ 24 h 203"/>
                  <a:gd name="T36" fmla="*/ 5 w 212"/>
                  <a:gd name="T37" fmla="*/ 43 h 203"/>
                  <a:gd name="T38" fmla="*/ 8 w 212"/>
                  <a:gd name="T39" fmla="*/ 55 h 203"/>
                  <a:gd name="T40" fmla="*/ 13 w 212"/>
                  <a:gd name="T41" fmla="*/ 67 h 203"/>
                  <a:gd name="T42" fmla="*/ 12 w 212"/>
                  <a:gd name="T43" fmla="*/ 80 h 203"/>
                  <a:gd name="T44" fmla="*/ 16 w 212"/>
                  <a:gd name="T45" fmla="*/ 86 h 203"/>
                  <a:gd name="T46" fmla="*/ 40 w 212"/>
                  <a:gd name="T47" fmla="*/ 90 h 203"/>
                  <a:gd name="T48" fmla="*/ 59 w 212"/>
                  <a:gd name="T49" fmla="*/ 108 h 203"/>
                  <a:gd name="T50" fmla="*/ 77 w 212"/>
                  <a:gd name="T51" fmla="*/ 107 h 203"/>
                  <a:gd name="T52" fmla="*/ 92 w 212"/>
                  <a:gd name="T53" fmla="*/ 108 h 203"/>
                  <a:gd name="T54" fmla="*/ 85 w 212"/>
                  <a:gd name="T55" fmla="*/ 124 h 203"/>
                  <a:gd name="T56" fmla="*/ 86 w 212"/>
                  <a:gd name="T57" fmla="*/ 148 h 203"/>
                  <a:gd name="T58" fmla="*/ 91 w 212"/>
                  <a:gd name="T59" fmla="*/ 157 h 203"/>
                  <a:gd name="T60" fmla="*/ 88 w 212"/>
                  <a:gd name="T61" fmla="*/ 170 h 203"/>
                  <a:gd name="T62" fmla="*/ 97 w 212"/>
                  <a:gd name="T63" fmla="*/ 194 h 203"/>
                  <a:gd name="T64" fmla="*/ 118 w 212"/>
                  <a:gd name="T65" fmla="*/ 202 h 203"/>
                  <a:gd name="T66" fmla="*/ 132 w 212"/>
                  <a:gd name="T67" fmla="*/ 193 h 203"/>
                  <a:gd name="T68" fmla="*/ 141 w 212"/>
                  <a:gd name="T69" fmla="*/ 182 h 203"/>
                  <a:gd name="T70" fmla="*/ 152 w 212"/>
                  <a:gd name="T71" fmla="*/ 173 h 203"/>
                  <a:gd name="T72" fmla="*/ 136 w 212"/>
                  <a:gd name="T73" fmla="*/ 161 h 203"/>
                  <a:gd name="T74" fmla="*/ 130 w 212"/>
                  <a:gd name="T75" fmla="*/ 145 h 203"/>
                  <a:gd name="T76" fmla="*/ 145 w 212"/>
                  <a:gd name="T77" fmla="*/ 145 h 203"/>
                  <a:gd name="T78" fmla="*/ 162 w 212"/>
                  <a:gd name="T79" fmla="*/ 145 h 203"/>
                  <a:gd name="T80" fmla="*/ 191 w 212"/>
                  <a:gd name="T81" fmla="*/ 136 h 203"/>
                  <a:gd name="T82" fmla="*/ 195 w 212"/>
                  <a:gd name="T83" fmla="*/ 124 h 203"/>
                  <a:gd name="T84" fmla="*/ 189 w 212"/>
                  <a:gd name="T85" fmla="*/ 105 h 203"/>
                  <a:gd name="T86" fmla="*/ 199 w 212"/>
                  <a:gd name="T87" fmla="*/ 94 h 203"/>
                  <a:gd name="T88" fmla="*/ 197 w 212"/>
                  <a:gd name="T89" fmla="*/ 85 h 203"/>
                  <a:gd name="T90" fmla="*/ 212 w 212"/>
                  <a:gd name="T91" fmla="*/ 6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2" h="203">
                    <a:moveTo>
                      <a:pt x="212" y="68"/>
                    </a:moveTo>
                    <a:lnTo>
                      <a:pt x="206" y="64"/>
                    </a:lnTo>
                    <a:lnTo>
                      <a:pt x="198" y="64"/>
                    </a:lnTo>
                    <a:lnTo>
                      <a:pt x="196" y="50"/>
                    </a:lnTo>
                    <a:lnTo>
                      <a:pt x="184" y="40"/>
                    </a:lnTo>
                    <a:lnTo>
                      <a:pt x="172" y="40"/>
                    </a:lnTo>
                    <a:lnTo>
                      <a:pt x="167" y="31"/>
                    </a:lnTo>
                    <a:lnTo>
                      <a:pt x="180" y="26"/>
                    </a:lnTo>
                    <a:lnTo>
                      <a:pt x="162" y="26"/>
                    </a:lnTo>
                    <a:lnTo>
                      <a:pt x="142" y="27"/>
                    </a:lnTo>
                    <a:lnTo>
                      <a:pt x="142" y="31"/>
                    </a:lnTo>
                    <a:lnTo>
                      <a:pt x="133" y="37"/>
                    </a:lnTo>
                    <a:lnTo>
                      <a:pt x="121" y="35"/>
                    </a:lnTo>
                    <a:lnTo>
                      <a:pt x="113" y="27"/>
                    </a:lnTo>
                    <a:lnTo>
                      <a:pt x="96" y="29"/>
                    </a:lnTo>
                    <a:lnTo>
                      <a:pt x="82" y="29"/>
                    </a:lnTo>
                    <a:lnTo>
                      <a:pt x="81" y="23"/>
                    </a:lnTo>
                    <a:lnTo>
                      <a:pt x="71" y="13"/>
                    </a:lnTo>
                    <a:lnTo>
                      <a:pt x="61" y="13"/>
                    </a:lnTo>
                    <a:lnTo>
                      <a:pt x="56" y="0"/>
                    </a:lnTo>
                    <a:lnTo>
                      <a:pt x="50" y="6"/>
                    </a:lnTo>
                    <a:lnTo>
                      <a:pt x="52" y="14"/>
                    </a:lnTo>
                    <a:lnTo>
                      <a:pt x="31" y="22"/>
                    </a:lnTo>
                    <a:lnTo>
                      <a:pt x="31" y="35"/>
                    </a:lnTo>
                    <a:lnTo>
                      <a:pt x="36" y="41"/>
                    </a:lnTo>
                    <a:lnTo>
                      <a:pt x="32" y="54"/>
                    </a:lnTo>
                    <a:lnTo>
                      <a:pt x="25" y="55"/>
                    </a:lnTo>
                    <a:lnTo>
                      <a:pt x="20" y="41"/>
                    </a:lnTo>
                    <a:lnTo>
                      <a:pt x="27" y="31"/>
                    </a:lnTo>
                    <a:lnTo>
                      <a:pt x="29" y="22"/>
                    </a:lnTo>
                    <a:lnTo>
                      <a:pt x="24" y="13"/>
                    </a:lnTo>
                    <a:lnTo>
                      <a:pt x="33" y="11"/>
                    </a:lnTo>
                    <a:lnTo>
                      <a:pt x="34" y="7"/>
                    </a:lnTo>
                    <a:lnTo>
                      <a:pt x="23" y="10"/>
                    </a:lnTo>
                    <a:lnTo>
                      <a:pt x="19" y="19"/>
                    </a:lnTo>
                    <a:lnTo>
                      <a:pt x="13" y="24"/>
                    </a:lnTo>
                    <a:lnTo>
                      <a:pt x="8" y="31"/>
                    </a:lnTo>
                    <a:lnTo>
                      <a:pt x="5" y="43"/>
                    </a:lnTo>
                    <a:lnTo>
                      <a:pt x="0" y="54"/>
                    </a:lnTo>
                    <a:lnTo>
                      <a:pt x="8" y="55"/>
                    </a:lnTo>
                    <a:lnTo>
                      <a:pt x="10" y="63"/>
                    </a:lnTo>
                    <a:lnTo>
                      <a:pt x="13" y="67"/>
                    </a:lnTo>
                    <a:lnTo>
                      <a:pt x="14" y="74"/>
                    </a:lnTo>
                    <a:lnTo>
                      <a:pt x="12" y="80"/>
                    </a:lnTo>
                    <a:lnTo>
                      <a:pt x="13" y="85"/>
                    </a:lnTo>
                    <a:lnTo>
                      <a:pt x="16" y="86"/>
                    </a:lnTo>
                    <a:lnTo>
                      <a:pt x="20" y="92"/>
                    </a:lnTo>
                    <a:lnTo>
                      <a:pt x="40" y="90"/>
                    </a:lnTo>
                    <a:lnTo>
                      <a:pt x="49" y="93"/>
                    </a:lnTo>
                    <a:lnTo>
                      <a:pt x="59" y="108"/>
                    </a:lnTo>
                    <a:lnTo>
                      <a:pt x="66" y="106"/>
                    </a:lnTo>
                    <a:lnTo>
                      <a:pt x="77" y="107"/>
                    </a:lnTo>
                    <a:lnTo>
                      <a:pt x="86" y="105"/>
                    </a:lnTo>
                    <a:lnTo>
                      <a:pt x="92" y="108"/>
                    </a:lnTo>
                    <a:lnTo>
                      <a:pt x="88" y="117"/>
                    </a:lnTo>
                    <a:lnTo>
                      <a:pt x="85" y="124"/>
                    </a:lnTo>
                    <a:lnTo>
                      <a:pt x="83" y="136"/>
                    </a:lnTo>
                    <a:lnTo>
                      <a:pt x="86" y="148"/>
                    </a:lnTo>
                    <a:lnTo>
                      <a:pt x="90" y="153"/>
                    </a:lnTo>
                    <a:lnTo>
                      <a:pt x="91" y="157"/>
                    </a:lnTo>
                    <a:lnTo>
                      <a:pt x="83" y="166"/>
                    </a:lnTo>
                    <a:lnTo>
                      <a:pt x="88" y="170"/>
                    </a:lnTo>
                    <a:lnTo>
                      <a:pt x="92" y="176"/>
                    </a:lnTo>
                    <a:lnTo>
                      <a:pt x="97" y="194"/>
                    </a:lnTo>
                    <a:lnTo>
                      <a:pt x="106" y="203"/>
                    </a:lnTo>
                    <a:lnTo>
                      <a:pt x="118" y="202"/>
                    </a:lnTo>
                    <a:lnTo>
                      <a:pt x="121" y="197"/>
                    </a:lnTo>
                    <a:lnTo>
                      <a:pt x="132" y="193"/>
                    </a:lnTo>
                    <a:lnTo>
                      <a:pt x="139" y="190"/>
                    </a:lnTo>
                    <a:lnTo>
                      <a:pt x="141" y="182"/>
                    </a:lnTo>
                    <a:lnTo>
                      <a:pt x="152" y="177"/>
                    </a:lnTo>
                    <a:lnTo>
                      <a:pt x="152" y="173"/>
                    </a:lnTo>
                    <a:lnTo>
                      <a:pt x="138" y="172"/>
                    </a:lnTo>
                    <a:lnTo>
                      <a:pt x="136" y="161"/>
                    </a:lnTo>
                    <a:lnTo>
                      <a:pt x="137" y="149"/>
                    </a:lnTo>
                    <a:lnTo>
                      <a:pt x="130" y="145"/>
                    </a:lnTo>
                    <a:lnTo>
                      <a:pt x="133" y="143"/>
                    </a:lnTo>
                    <a:lnTo>
                      <a:pt x="145" y="145"/>
                    </a:lnTo>
                    <a:lnTo>
                      <a:pt x="157" y="149"/>
                    </a:lnTo>
                    <a:lnTo>
                      <a:pt x="162" y="145"/>
                    </a:lnTo>
                    <a:lnTo>
                      <a:pt x="173" y="143"/>
                    </a:lnTo>
                    <a:lnTo>
                      <a:pt x="191" y="136"/>
                    </a:lnTo>
                    <a:lnTo>
                      <a:pt x="197" y="129"/>
                    </a:lnTo>
                    <a:lnTo>
                      <a:pt x="195" y="124"/>
                    </a:lnTo>
                    <a:lnTo>
                      <a:pt x="185" y="110"/>
                    </a:lnTo>
                    <a:lnTo>
                      <a:pt x="189" y="105"/>
                    </a:lnTo>
                    <a:lnTo>
                      <a:pt x="189" y="97"/>
                    </a:lnTo>
                    <a:lnTo>
                      <a:pt x="199" y="94"/>
                    </a:lnTo>
                    <a:lnTo>
                      <a:pt x="203" y="91"/>
                    </a:lnTo>
                    <a:lnTo>
                      <a:pt x="197" y="85"/>
                    </a:lnTo>
                    <a:lnTo>
                      <a:pt x="199" y="78"/>
                    </a:lnTo>
                    <a:lnTo>
                      <a:pt x="212" y="68"/>
                    </a:lnTo>
                    <a:lnTo>
                      <a:pt x="212" y="6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61">
                <a:extLst>
                  <a:ext uri="{FF2B5EF4-FFF2-40B4-BE49-F238E27FC236}">
                    <a16:creationId xmlns:a16="http://schemas.microsoft.com/office/drawing/2014/main" id="{FAA4C558-7AF8-6626-33FF-9B2D856CB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" y="2349"/>
                <a:ext cx="136" cy="263"/>
              </a:xfrm>
              <a:custGeom>
                <a:avLst/>
                <a:gdLst>
                  <a:gd name="T0" fmla="*/ 94 w 136"/>
                  <a:gd name="T1" fmla="*/ 32 h 263"/>
                  <a:gd name="T2" fmla="*/ 77 w 136"/>
                  <a:gd name="T3" fmla="*/ 28 h 263"/>
                  <a:gd name="T4" fmla="*/ 69 w 136"/>
                  <a:gd name="T5" fmla="*/ 20 h 263"/>
                  <a:gd name="T6" fmla="*/ 70 w 136"/>
                  <a:gd name="T7" fmla="*/ 10 h 263"/>
                  <a:gd name="T8" fmla="*/ 55 w 136"/>
                  <a:gd name="T9" fmla="*/ 7 h 263"/>
                  <a:gd name="T10" fmla="*/ 47 w 136"/>
                  <a:gd name="T11" fmla="*/ 0 h 263"/>
                  <a:gd name="T12" fmla="*/ 35 w 136"/>
                  <a:gd name="T13" fmla="*/ 10 h 263"/>
                  <a:gd name="T14" fmla="*/ 20 w 136"/>
                  <a:gd name="T15" fmla="*/ 12 h 263"/>
                  <a:gd name="T16" fmla="*/ 8 w 136"/>
                  <a:gd name="T17" fmla="*/ 12 h 263"/>
                  <a:gd name="T18" fmla="*/ 0 w 136"/>
                  <a:gd name="T19" fmla="*/ 16 h 263"/>
                  <a:gd name="T20" fmla="*/ 12 w 136"/>
                  <a:gd name="T21" fmla="*/ 30 h 263"/>
                  <a:gd name="T22" fmla="*/ 21 w 136"/>
                  <a:gd name="T23" fmla="*/ 46 h 263"/>
                  <a:gd name="T24" fmla="*/ 40 w 136"/>
                  <a:gd name="T25" fmla="*/ 46 h 263"/>
                  <a:gd name="T26" fmla="*/ 49 w 136"/>
                  <a:gd name="T27" fmla="*/ 61 h 263"/>
                  <a:gd name="T28" fmla="*/ 40 w 136"/>
                  <a:gd name="T29" fmla="*/ 66 h 263"/>
                  <a:gd name="T30" fmla="*/ 36 w 136"/>
                  <a:gd name="T31" fmla="*/ 72 h 263"/>
                  <a:gd name="T32" fmla="*/ 56 w 136"/>
                  <a:gd name="T33" fmla="*/ 84 h 263"/>
                  <a:gd name="T34" fmla="*/ 73 w 136"/>
                  <a:gd name="T35" fmla="*/ 105 h 263"/>
                  <a:gd name="T36" fmla="*/ 84 w 136"/>
                  <a:gd name="T37" fmla="*/ 120 h 263"/>
                  <a:gd name="T38" fmla="*/ 98 w 136"/>
                  <a:gd name="T39" fmla="*/ 133 h 263"/>
                  <a:gd name="T40" fmla="*/ 103 w 136"/>
                  <a:gd name="T41" fmla="*/ 145 h 263"/>
                  <a:gd name="T42" fmla="*/ 103 w 136"/>
                  <a:gd name="T43" fmla="*/ 163 h 263"/>
                  <a:gd name="T44" fmla="*/ 107 w 136"/>
                  <a:gd name="T45" fmla="*/ 174 h 263"/>
                  <a:gd name="T46" fmla="*/ 108 w 136"/>
                  <a:gd name="T47" fmla="*/ 196 h 263"/>
                  <a:gd name="T48" fmla="*/ 83 w 136"/>
                  <a:gd name="T49" fmla="*/ 209 h 263"/>
                  <a:gd name="T50" fmla="*/ 91 w 136"/>
                  <a:gd name="T51" fmla="*/ 221 h 263"/>
                  <a:gd name="T52" fmla="*/ 75 w 136"/>
                  <a:gd name="T53" fmla="*/ 222 h 263"/>
                  <a:gd name="T54" fmla="*/ 61 w 136"/>
                  <a:gd name="T55" fmla="*/ 229 h 263"/>
                  <a:gd name="T56" fmla="*/ 74 w 136"/>
                  <a:gd name="T57" fmla="*/ 239 h 263"/>
                  <a:gd name="T58" fmla="*/ 70 w 136"/>
                  <a:gd name="T59" fmla="*/ 251 h 263"/>
                  <a:gd name="T60" fmla="*/ 77 w 136"/>
                  <a:gd name="T61" fmla="*/ 263 h 263"/>
                  <a:gd name="T62" fmla="*/ 96 w 136"/>
                  <a:gd name="T63" fmla="*/ 246 h 263"/>
                  <a:gd name="T64" fmla="*/ 107 w 136"/>
                  <a:gd name="T65" fmla="*/ 231 h 263"/>
                  <a:gd name="T66" fmla="*/ 124 w 136"/>
                  <a:gd name="T67" fmla="*/ 219 h 263"/>
                  <a:gd name="T68" fmla="*/ 136 w 136"/>
                  <a:gd name="T69" fmla="*/ 208 h 263"/>
                  <a:gd name="T70" fmla="*/ 135 w 136"/>
                  <a:gd name="T71" fmla="*/ 177 h 263"/>
                  <a:gd name="T72" fmla="*/ 124 w 136"/>
                  <a:gd name="T73" fmla="*/ 144 h 263"/>
                  <a:gd name="T74" fmla="*/ 112 w 136"/>
                  <a:gd name="T75" fmla="*/ 130 h 263"/>
                  <a:gd name="T76" fmla="*/ 96 w 136"/>
                  <a:gd name="T77" fmla="*/ 119 h 263"/>
                  <a:gd name="T78" fmla="*/ 79 w 136"/>
                  <a:gd name="T79" fmla="*/ 95 h 263"/>
                  <a:gd name="T80" fmla="*/ 64 w 136"/>
                  <a:gd name="T81" fmla="*/ 77 h 263"/>
                  <a:gd name="T82" fmla="*/ 66 w 136"/>
                  <a:gd name="T83" fmla="*/ 64 h 263"/>
                  <a:gd name="T84" fmla="*/ 75 w 136"/>
                  <a:gd name="T85" fmla="*/ 47 h 263"/>
                  <a:gd name="T86" fmla="*/ 94 w 136"/>
                  <a:gd name="T87" fmla="*/ 3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" h="263">
                    <a:moveTo>
                      <a:pt x="94" y="32"/>
                    </a:moveTo>
                    <a:lnTo>
                      <a:pt x="77" y="28"/>
                    </a:lnTo>
                    <a:lnTo>
                      <a:pt x="69" y="20"/>
                    </a:lnTo>
                    <a:lnTo>
                      <a:pt x="70" y="10"/>
                    </a:lnTo>
                    <a:lnTo>
                      <a:pt x="55" y="7"/>
                    </a:lnTo>
                    <a:lnTo>
                      <a:pt x="47" y="0"/>
                    </a:lnTo>
                    <a:lnTo>
                      <a:pt x="35" y="10"/>
                    </a:lnTo>
                    <a:lnTo>
                      <a:pt x="20" y="12"/>
                    </a:lnTo>
                    <a:lnTo>
                      <a:pt x="8" y="12"/>
                    </a:lnTo>
                    <a:lnTo>
                      <a:pt x="0" y="16"/>
                    </a:lnTo>
                    <a:lnTo>
                      <a:pt x="12" y="30"/>
                    </a:lnTo>
                    <a:lnTo>
                      <a:pt x="21" y="46"/>
                    </a:lnTo>
                    <a:lnTo>
                      <a:pt x="40" y="46"/>
                    </a:lnTo>
                    <a:lnTo>
                      <a:pt x="49" y="61"/>
                    </a:lnTo>
                    <a:lnTo>
                      <a:pt x="40" y="66"/>
                    </a:lnTo>
                    <a:lnTo>
                      <a:pt x="36" y="72"/>
                    </a:lnTo>
                    <a:lnTo>
                      <a:pt x="56" y="84"/>
                    </a:lnTo>
                    <a:lnTo>
                      <a:pt x="73" y="105"/>
                    </a:lnTo>
                    <a:lnTo>
                      <a:pt x="84" y="120"/>
                    </a:lnTo>
                    <a:lnTo>
                      <a:pt x="98" y="133"/>
                    </a:lnTo>
                    <a:lnTo>
                      <a:pt x="103" y="145"/>
                    </a:lnTo>
                    <a:lnTo>
                      <a:pt x="103" y="163"/>
                    </a:lnTo>
                    <a:lnTo>
                      <a:pt x="107" y="174"/>
                    </a:lnTo>
                    <a:lnTo>
                      <a:pt x="108" y="196"/>
                    </a:lnTo>
                    <a:lnTo>
                      <a:pt x="83" y="209"/>
                    </a:lnTo>
                    <a:lnTo>
                      <a:pt x="91" y="221"/>
                    </a:lnTo>
                    <a:lnTo>
                      <a:pt x="75" y="222"/>
                    </a:lnTo>
                    <a:lnTo>
                      <a:pt x="61" y="229"/>
                    </a:lnTo>
                    <a:lnTo>
                      <a:pt x="74" y="239"/>
                    </a:lnTo>
                    <a:lnTo>
                      <a:pt x="70" y="251"/>
                    </a:lnTo>
                    <a:lnTo>
                      <a:pt x="77" y="263"/>
                    </a:lnTo>
                    <a:lnTo>
                      <a:pt x="96" y="246"/>
                    </a:lnTo>
                    <a:lnTo>
                      <a:pt x="107" y="231"/>
                    </a:lnTo>
                    <a:lnTo>
                      <a:pt x="124" y="219"/>
                    </a:lnTo>
                    <a:lnTo>
                      <a:pt x="136" y="208"/>
                    </a:lnTo>
                    <a:lnTo>
                      <a:pt x="135" y="177"/>
                    </a:lnTo>
                    <a:lnTo>
                      <a:pt x="124" y="144"/>
                    </a:lnTo>
                    <a:lnTo>
                      <a:pt x="112" y="130"/>
                    </a:lnTo>
                    <a:lnTo>
                      <a:pt x="96" y="119"/>
                    </a:lnTo>
                    <a:lnTo>
                      <a:pt x="79" y="95"/>
                    </a:lnTo>
                    <a:lnTo>
                      <a:pt x="64" y="77"/>
                    </a:lnTo>
                    <a:lnTo>
                      <a:pt x="66" y="64"/>
                    </a:lnTo>
                    <a:lnTo>
                      <a:pt x="75" y="47"/>
                    </a:lnTo>
                    <a:lnTo>
                      <a:pt x="94" y="3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62">
                <a:extLst>
                  <a:ext uri="{FF2B5EF4-FFF2-40B4-BE49-F238E27FC236}">
                    <a16:creationId xmlns:a16="http://schemas.microsoft.com/office/drawing/2014/main" id="{DEEC038F-6039-A47D-D117-90A91B1A0A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6" y="3025"/>
                <a:ext cx="14" cy="34"/>
              </a:xfrm>
              <a:custGeom>
                <a:avLst/>
                <a:gdLst>
                  <a:gd name="T0" fmla="*/ 14 w 14"/>
                  <a:gd name="T1" fmla="*/ 32 h 34"/>
                  <a:gd name="T2" fmla="*/ 7 w 14"/>
                  <a:gd name="T3" fmla="*/ 22 h 34"/>
                  <a:gd name="T4" fmla="*/ 5 w 14"/>
                  <a:gd name="T5" fmla="*/ 27 h 34"/>
                  <a:gd name="T6" fmla="*/ 9 w 14"/>
                  <a:gd name="T7" fmla="*/ 34 h 34"/>
                  <a:gd name="T8" fmla="*/ 14 w 14"/>
                  <a:gd name="T9" fmla="*/ 32 h 34"/>
                  <a:gd name="T10" fmla="*/ 14 w 14"/>
                  <a:gd name="T11" fmla="*/ 32 h 34"/>
                  <a:gd name="T12" fmla="*/ 9 w 14"/>
                  <a:gd name="T13" fmla="*/ 5 h 34"/>
                  <a:gd name="T14" fmla="*/ 2 w 14"/>
                  <a:gd name="T15" fmla="*/ 0 h 34"/>
                  <a:gd name="T16" fmla="*/ 0 w 14"/>
                  <a:gd name="T17" fmla="*/ 13 h 34"/>
                  <a:gd name="T18" fmla="*/ 2 w 14"/>
                  <a:gd name="T19" fmla="*/ 18 h 34"/>
                  <a:gd name="T20" fmla="*/ 5 w 14"/>
                  <a:gd name="T21" fmla="*/ 17 h 34"/>
                  <a:gd name="T22" fmla="*/ 9 w 14"/>
                  <a:gd name="T23" fmla="*/ 19 h 34"/>
                  <a:gd name="T24" fmla="*/ 9 w 14"/>
                  <a:gd name="T25" fmla="*/ 5 h 34"/>
                  <a:gd name="T26" fmla="*/ 9 w 14"/>
                  <a:gd name="T27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34">
                    <a:moveTo>
                      <a:pt x="14" y="32"/>
                    </a:moveTo>
                    <a:lnTo>
                      <a:pt x="7" y="22"/>
                    </a:lnTo>
                    <a:lnTo>
                      <a:pt x="5" y="27"/>
                    </a:lnTo>
                    <a:lnTo>
                      <a:pt x="9" y="34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  <a:moveTo>
                      <a:pt x="9" y="5"/>
                    </a:moveTo>
                    <a:lnTo>
                      <a:pt x="2" y="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17"/>
                    </a:lnTo>
                    <a:lnTo>
                      <a:pt x="9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63">
                <a:extLst>
                  <a:ext uri="{FF2B5EF4-FFF2-40B4-BE49-F238E27FC236}">
                    <a16:creationId xmlns:a16="http://schemas.microsoft.com/office/drawing/2014/main" id="{FB844C2D-6CD9-51B5-5410-FF9EE80C1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" y="2426"/>
                <a:ext cx="161" cy="114"/>
              </a:xfrm>
              <a:custGeom>
                <a:avLst/>
                <a:gdLst>
                  <a:gd name="T0" fmla="*/ 161 w 161"/>
                  <a:gd name="T1" fmla="*/ 42 h 114"/>
                  <a:gd name="T2" fmla="*/ 156 w 161"/>
                  <a:gd name="T3" fmla="*/ 30 h 114"/>
                  <a:gd name="T4" fmla="*/ 141 w 161"/>
                  <a:gd name="T5" fmla="*/ 0 h 114"/>
                  <a:gd name="T6" fmla="*/ 97 w 161"/>
                  <a:gd name="T7" fmla="*/ 7 h 114"/>
                  <a:gd name="T8" fmla="*/ 83 w 161"/>
                  <a:gd name="T9" fmla="*/ 15 h 114"/>
                  <a:gd name="T10" fmla="*/ 73 w 161"/>
                  <a:gd name="T11" fmla="*/ 34 h 114"/>
                  <a:gd name="T12" fmla="*/ 66 w 161"/>
                  <a:gd name="T13" fmla="*/ 37 h 114"/>
                  <a:gd name="T14" fmla="*/ 62 w 161"/>
                  <a:gd name="T15" fmla="*/ 31 h 114"/>
                  <a:gd name="T16" fmla="*/ 56 w 161"/>
                  <a:gd name="T17" fmla="*/ 32 h 114"/>
                  <a:gd name="T18" fmla="*/ 41 w 161"/>
                  <a:gd name="T19" fmla="*/ 30 h 114"/>
                  <a:gd name="T20" fmla="*/ 38 w 161"/>
                  <a:gd name="T21" fmla="*/ 28 h 114"/>
                  <a:gd name="T22" fmla="*/ 20 w 161"/>
                  <a:gd name="T23" fmla="*/ 29 h 114"/>
                  <a:gd name="T24" fmla="*/ 16 w 161"/>
                  <a:gd name="T25" fmla="*/ 30 h 114"/>
                  <a:gd name="T26" fmla="*/ 9 w 161"/>
                  <a:gd name="T27" fmla="*/ 26 h 114"/>
                  <a:gd name="T28" fmla="*/ 6 w 161"/>
                  <a:gd name="T29" fmla="*/ 35 h 114"/>
                  <a:gd name="T30" fmla="*/ 7 w 161"/>
                  <a:gd name="T31" fmla="*/ 42 h 114"/>
                  <a:gd name="T32" fmla="*/ 1 w 161"/>
                  <a:gd name="T33" fmla="*/ 48 h 114"/>
                  <a:gd name="T34" fmla="*/ 2 w 161"/>
                  <a:gd name="T35" fmla="*/ 56 h 114"/>
                  <a:gd name="T36" fmla="*/ 0 w 161"/>
                  <a:gd name="T37" fmla="*/ 59 h 114"/>
                  <a:gd name="T38" fmla="*/ 2 w 161"/>
                  <a:gd name="T39" fmla="*/ 67 h 114"/>
                  <a:gd name="T40" fmla="*/ 0 w 161"/>
                  <a:gd name="T41" fmla="*/ 68 h 114"/>
                  <a:gd name="T42" fmla="*/ 4 w 161"/>
                  <a:gd name="T43" fmla="*/ 75 h 114"/>
                  <a:gd name="T44" fmla="*/ 8 w 161"/>
                  <a:gd name="T45" fmla="*/ 88 h 114"/>
                  <a:gd name="T46" fmla="*/ 11 w 161"/>
                  <a:gd name="T47" fmla="*/ 93 h 114"/>
                  <a:gd name="T48" fmla="*/ 11 w 161"/>
                  <a:gd name="T49" fmla="*/ 103 h 114"/>
                  <a:gd name="T50" fmla="*/ 15 w 161"/>
                  <a:gd name="T51" fmla="*/ 114 h 114"/>
                  <a:gd name="T52" fmla="*/ 26 w 161"/>
                  <a:gd name="T53" fmla="*/ 114 h 114"/>
                  <a:gd name="T54" fmla="*/ 31 w 161"/>
                  <a:gd name="T55" fmla="*/ 112 h 114"/>
                  <a:gd name="T56" fmla="*/ 39 w 161"/>
                  <a:gd name="T57" fmla="*/ 113 h 114"/>
                  <a:gd name="T58" fmla="*/ 41 w 161"/>
                  <a:gd name="T59" fmla="*/ 108 h 114"/>
                  <a:gd name="T60" fmla="*/ 45 w 161"/>
                  <a:gd name="T61" fmla="*/ 107 h 114"/>
                  <a:gd name="T62" fmla="*/ 48 w 161"/>
                  <a:gd name="T63" fmla="*/ 102 h 114"/>
                  <a:gd name="T64" fmla="*/ 52 w 161"/>
                  <a:gd name="T65" fmla="*/ 101 h 114"/>
                  <a:gd name="T66" fmla="*/ 65 w 161"/>
                  <a:gd name="T67" fmla="*/ 100 h 114"/>
                  <a:gd name="T68" fmla="*/ 75 w 161"/>
                  <a:gd name="T69" fmla="*/ 97 h 114"/>
                  <a:gd name="T70" fmla="*/ 84 w 161"/>
                  <a:gd name="T71" fmla="*/ 89 h 114"/>
                  <a:gd name="T72" fmla="*/ 88 w 161"/>
                  <a:gd name="T73" fmla="*/ 91 h 114"/>
                  <a:gd name="T74" fmla="*/ 95 w 161"/>
                  <a:gd name="T75" fmla="*/ 89 h 114"/>
                  <a:gd name="T76" fmla="*/ 108 w 161"/>
                  <a:gd name="T77" fmla="*/ 77 h 114"/>
                  <a:gd name="T78" fmla="*/ 133 w 161"/>
                  <a:gd name="T79" fmla="*/ 68 h 114"/>
                  <a:gd name="T80" fmla="*/ 148 w 161"/>
                  <a:gd name="T81" fmla="*/ 61 h 114"/>
                  <a:gd name="T82" fmla="*/ 148 w 161"/>
                  <a:gd name="T83" fmla="*/ 55 h 114"/>
                  <a:gd name="T84" fmla="*/ 150 w 161"/>
                  <a:gd name="T85" fmla="*/ 47 h 114"/>
                  <a:gd name="T86" fmla="*/ 161 w 161"/>
                  <a:gd name="T87" fmla="*/ 42 h 114"/>
                  <a:gd name="T88" fmla="*/ 161 w 161"/>
                  <a:gd name="T89" fmla="*/ 4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1" h="114">
                    <a:moveTo>
                      <a:pt x="161" y="42"/>
                    </a:moveTo>
                    <a:lnTo>
                      <a:pt x="156" y="30"/>
                    </a:lnTo>
                    <a:lnTo>
                      <a:pt x="141" y="0"/>
                    </a:lnTo>
                    <a:lnTo>
                      <a:pt x="97" y="7"/>
                    </a:lnTo>
                    <a:lnTo>
                      <a:pt x="83" y="15"/>
                    </a:lnTo>
                    <a:lnTo>
                      <a:pt x="73" y="34"/>
                    </a:lnTo>
                    <a:lnTo>
                      <a:pt x="66" y="37"/>
                    </a:lnTo>
                    <a:lnTo>
                      <a:pt x="62" y="31"/>
                    </a:lnTo>
                    <a:lnTo>
                      <a:pt x="56" y="32"/>
                    </a:lnTo>
                    <a:lnTo>
                      <a:pt x="41" y="30"/>
                    </a:lnTo>
                    <a:lnTo>
                      <a:pt x="38" y="28"/>
                    </a:lnTo>
                    <a:lnTo>
                      <a:pt x="20" y="29"/>
                    </a:lnTo>
                    <a:lnTo>
                      <a:pt x="16" y="30"/>
                    </a:lnTo>
                    <a:lnTo>
                      <a:pt x="9" y="26"/>
                    </a:lnTo>
                    <a:lnTo>
                      <a:pt x="6" y="35"/>
                    </a:lnTo>
                    <a:lnTo>
                      <a:pt x="7" y="42"/>
                    </a:lnTo>
                    <a:lnTo>
                      <a:pt x="1" y="48"/>
                    </a:lnTo>
                    <a:lnTo>
                      <a:pt x="2" y="56"/>
                    </a:lnTo>
                    <a:lnTo>
                      <a:pt x="0" y="59"/>
                    </a:lnTo>
                    <a:lnTo>
                      <a:pt x="2" y="67"/>
                    </a:lnTo>
                    <a:lnTo>
                      <a:pt x="0" y="68"/>
                    </a:lnTo>
                    <a:lnTo>
                      <a:pt x="4" y="75"/>
                    </a:lnTo>
                    <a:lnTo>
                      <a:pt x="8" y="88"/>
                    </a:lnTo>
                    <a:lnTo>
                      <a:pt x="11" y="93"/>
                    </a:lnTo>
                    <a:lnTo>
                      <a:pt x="11" y="103"/>
                    </a:lnTo>
                    <a:lnTo>
                      <a:pt x="15" y="114"/>
                    </a:lnTo>
                    <a:lnTo>
                      <a:pt x="26" y="114"/>
                    </a:lnTo>
                    <a:lnTo>
                      <a:pt x="31" y="112"/>
                    </a:lnTo>
                    <a:lnTo>
                      <a:pt x="39" y="113"/>
                    </a:lnTo>
                    <a:lnTo>
                      <a:pt x="41" y="108"/>
                    </a:lnTo>
                    <a:lnTo>
                      <a:pt x="45" y="107"/>
                    </a:lnTo>
                    <a:lnTo>
                      <a:pt x="48" y="102"/>
                    </a:lnTo>
                    <a:lnTo>
                      <a:pt x="52" y="101"/>
                    </a:lnTo>
                    <a:lnTo>
                      <a:pt x="65" y="100"/>
                    </a:lnTo>
                    <a:lnTo>
                      <a:pt x="75" y="97"/>
                    </a:lnTo>
                    <a:lnTo>
                      <a:pt x="84" y="89"/>
                    </a:lnTo>
                    <a:lnTo>
                      <a:pt x="88" y="91"/>
                    </a:lnTo>
                    <a:lnTo>
                      <a:pt x="95" y="89"/>
                    </a:lnTo>
                    <a:lnTo>
                      <a:pt x="108" y="77"/>
                    </a:lnTo>
                    <a:lnTo>
                      <a:pt x="133" y="68"/>
                    </a:lnTo>
                    <a:lnTo>
                      <a:pt x="148" y="61"/>
                    </a:lnTo>
                    <a:lnTo>
                      <a:pt x="148" y="55"/>
                    </a:lnTo>
                    <a:lnTo>
                      <a:pt x="150" y="47"/>
                    </a:lnTo>
                    <a:lnTo>
                      <a:pt x="161" y="42"/>
                    </a:lnTo>
                    <a:lnTo>
                      <a:pt x="161" y="4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64">
                <a:extLst>
                  <a:ext uri="{FF2B5EF4-FFF2-40B4-BE49-F238E27FC236}">
                    <a16:creationId xmlns:a16="http://schemas.microsoft.com/office/drawing/2014/main" id="{B2826544-B8EA-D82F-2DE0-1A40568EDE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31" y="3157"/>
                <a:ext cx="253" cy="227"/>
              </a:xfrm>
              <a:custGeom>
                <a:avLst/>
                <a:gdLst>
                  <a:gd name="T0" fmla="*/ 224 w 253"/>
                  <a:gd name="T1" fmla="*/ 1 h 227"/>
                  <a:gd name="T2" fmla="*/ 211 w 253"/>
                  <a:gd name="T3" fmla="*/ 0 h 227"/>
                  <a:gd name="T4" fmla="*/ 183 w 253"/>
                  <a:gd name="T5" fmla="*/ 14 h 227"/>
                  <a:gd name="T6" fmla="*/ 163 w 253"/>
                  <a:gd name="T7" fmla="*/ 39 h 227"/>
                  <a:gd name="T8" fmla="*/ 150 w 253"/>
                  <a:gd name="T9" fmla="*/ 46 h 227"/>
                  <a:gd name="T10" fmla="*/ 145 w 253"/>
                  <a:gd name="T11" fmla="*/ 60 h 227"/>
                  <a:gd name="T12" fmla="*/ 123 w 253"/>
                  <a:gd name="T13" fmla="*/ 64 h 227"/>
                  <a:gd name="T14" fmla="*/ 109 w 253"/>
                  <a:gd name="T15" fmla="*/ 57 h 227"/>
                  <a:gd name="T16" fmla="*/ 97 w 253"/>
                  <a:gd name="T17" fmla="*/ 69 h 227"/>
                  <a:gd name="T18" fmla="*/ 82 w 253"/>
                  <a:gd name="T19" fmla="*/ 83 h 227"/>
                  <a:gd name="T20" fmla="*/ 67 w 253"/>
                  <a:gd name="T21" fmla="*/ 78 h 227"/>
                  <a:gd name="T22" fmla="*/ 61 w 253"/>
                  <a:gd name="T23" fmla="*/ 51 h 227"/>
                  <a:gd name="T24" fmla="*/ 54 w 253"/>
                  <a:gd name="T25" fmla="*/ 114 h 227"/>
                  <a:gd name="T26" fmla="*/ 32 w 253"/>
                  <a:gd name="T27" fmla="*/ 124 h 227"/>
                  <a:gd name="T28" fmla="*/ 16 w 253"/>
                  <a:gd name="T29" fmla="*/ 119 h 227"/>
                  <a:gd name="T30" fmla="*/ 8 w 253"/>
                  <a:gd name="T31" fmla="*/ 107 h 227"/>
                  <a:gd name="T32" fmla="*/ 10 w 253"/>
                  <a:gd name="T33" fmla="*/ 139 h 227"/>
                  <a:gd name="T34" fmla="*/ 17 w 253"/>
                  <a:gd name="T35" fmla="*/ 153 h 227"/>
                  <a:gd name="T36" fmla="*/ 25 w 253"/>
                  <a:gd name="T37" fmla="*/ 184 h 227"/>
                  <a:gd name="T38" fmla="*/ 25 w 253"/>
                  <a:gd name="T39" fmla="*/ 199 h 227"/>
                  <a:gd name="T40" fmla="*/ 26 w 253"/>
                  <a:gd name="T41" fmla="*/ 214 h 227"/>
                  <a:gd name="T42" fmla="*/ 32 w 253"/>
                  <a:gd name="T43" fmla="*/ 220 h 227"/>
                  <a:gd name="T44" fmla="*/ 43 w 253"/>
                  <a:gd name="T45" fmla="*/ 227 h 227"/>
                  <a:gd name="T46" fmla="*/ 60 w 253"/>
                  <a:gd name="T47" fmla="*/ 219 h 227"/>
                  <a:gd name="T48" fmla="*/ 88 w 253"/>
                  <a:gd name="T49" fmla="*/ 209 h 227"/>
                  <a:gd name="T50" fmla="*/ 104 w 253"/>
                  <a:gd name="T51" fmla="*/ 208 h 227"/>
                  <a:gd name="T52" fmla="*/ 127 w 253"/>
                  <a:gd name="T53" fmla="*/ 208 h 227"/>
                  <a:gd name="T54" fmla="*/ 139 w 253"/>
                  <a:gd name="T55" fmla="*/ 206 h 227"/>
                  <a:gd name="T56" fmla="*/ 162 w 253"/>
                  <a:gd name="T57" fmla="*/ 198 h 227"/>
                  <a:gd name="T58" fmla="*/ 185 w 253"/>
                  <a:gd name="T59" fmla="*/ 179 h 227"/>
                  <a:gd name="T60" fmla="*/ 214 w 253"/>
                  <a:gd name="T61" fmla="*/ 148 h 227"/>
                  <a:gd name="T62" fmla="*/ 226 w 253"/>
                  <a:gd name="T63" fmla="*/ 130 h 227"/>
                  <a:gd name="T64" fmla="*/ 240 w 253"/>
                  <a:gd name="T65" fmla="*/ 118 h 227"/>
                  <a:gd name="T66" fmla="*/ 248 w 253"/>
                  <a:gd name="T67" fmla="*/ 96 h 227"/>
                  <a:gd name="T68" fmla="*/ 241 w 253"/>
                  <a:gd name="T69" fmla="*/ 83 h 227"/>
                  <a:gd name="T70" fmla="*/ 228 w 253"/>
                  <a:gd name="T71" fmla="*/ 93 h 227"/>
                  <a:gd name="T72" fmla="*/ 220 w 253"/>
                  <a:gd name="T73" fmla="*/ 76 h 227"/>
                  <a:gd name="T74" fmla="*/ 227 w 253"/>
                  <a:gd name="T75" fmla="*/ 65 h 227"/>
                  <a:gd name="T76" fmla="*/ 239 w 253"/>
                  <a:gd name="T77" fmla="*/ 67 h 227"/>
                  <a:gd name="T78" fmla="*/ 241 w 253"/>
                  <a:gd name="T79" fmla="*/ 41 h 227"/>
                  <a:gd name="T80" fmla="*/ 232 w 253"/>
                  <a:gd name="T81" fmla="*/ 3 h 227"/>
                  <a:gd name="T82" fmla="*/ 176 w 253"/>
                  <a:gd name="T83" fmla="*/ 151 h 227"/>
                  <a:gd name="T84" fmla="*/ 160 w 253"/>
                  <a:gd name="T85" fmla="*/ 139 h 227"/>
                  <a:gd name="T86" fmla="*/ 178 w 253"/>
                  <a:gd name="T87" fmla="*/ 120 h 227"/>
                  <a:gd name="T88" fmla="*/ 191 w 253"/>
                  <a:gd name="T89" fmla="*/ 123 h 227"/>
                  <a:gd name="T90" fmla="*/ 191 w 253"/>
                  <a:gd name="T91" fmla="*/ 137 h 227"/>
                  <a:gd name="T92" fmla="*/ 179 w 253"/>
                  <a:gd name="T93" fmla="*/ 145 h 227"/>
                  <a:gd name="T94" fmla="*/ 176 w 253"/>
                  <a:gd name="T95" fmla="*/ 15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3" h="227">
                    <a:moveTo>
                      <a:pt x="232" y="3"/>
                    </a:moveTo>
                    <a:lnTo>
                      <a:pt x="224" y="1"/>
                    </a:lnTo>
                    <a:lnTo>
                      <a:pt x="219" y="4"/>
                    </a:lnTo>
                    <a:lnTo>
                      <a:pt x="211" y="0"/>
                    </a:lnTo>
                    <a:lnTo>
                      <a:pt x="205" y="0"/>
                    </a:lnTo>
                    <a:lnTo>
                      <a:pt x="183" y="14"/>
                    </a:lnTo>
                    <a:lnTo>
                      <a:pt x="169" y="26"/>
                    </a:lnTo>
                    <a:lnTo>
                      <a:pt x="163" y="39"/>
                    </a:lnTo>
                    <a:lnTo>
                      <a:pt x="158" y="45"/>
                    </a:lnTo>
                    <a:lnTo>
                      <a:pt x="150" y="46"/>
                    </a:lnTo>
                    <a:lnTo>
                      <a:pt x="146" y="55"/>
                    </a:lnTo>
                    <a:lnTo>
                      <a:pt x="145" y="60"/>
                    </a:lnTo>
                    <a:lnTo>
                      <a:pt x="134" y="65"/>
                    </a:lnTo>
                    <a:lnTo>
                      <a:pt x="123" y="64"/>
                    </a:lnTo>
                    <a:lnTo>
                      <a:pt x="116" y="59"/>
                    </a:lnTo>
                    <a:lnTo>
                      <a:pt x="109" y="57"/>
                    </a:lnTo>
                    <a:lnTo>
                      <a:pt x="102" y="61"/>
                    </a:lnTo>
                    <a:lnTo>
                      <a:pt x="97" y="69"/>
                    </a:lnTo>
                    <a:lnTo>
                      <a:pt x="90" y="75"/>
                    </a:lnTo>
                    <a:lnTo>
                      <a:pt x="82" y="83"/>
                    </a:lnTo>
                    <a:lnTo>
                      <a:pt x="71" y="85"/>
                    </a:lnTo>
                    <a:lnTo>
                      <a:pt x="67" y="78"/>
                    </a:lnTo>
                    <a:lnTo>
                      <a:pt x="69" y="67"/>
                    </a:lnTo>
                    <a:lnTo>
                      <a:pt x="61" y="51"/>
                    </a:lnTo>
                    <a:lnTo>
                      <a:pt x="57" y="48"/>
                    </a:lnTo>
                    <a:lnTo>
                      <a:pt x="54" y="114"/>
                    </a:lnTo>
                    <a:lnTo>
                      <a:pt x="40" y="123"/>
                    </a:lnTo>
                    <a:lnTo>
                      <a:pt x="32" y="124"/>
                    </a:lnTo>
                    <a:lnTo>
                      <a:pt x="22" y="120"/>
                    </a:lnTo>
                    <a:lnTo>
                      <a:pt x="16" y="119"/>
                    </a:lnTo>
                    <a:lnTo>
                      <a:pt x="13" y="111"/>
                    </a:lnTo>
                    <a:lnTo>
                      <a:pt x="8" y="107"/>
                    </a:lnTo>
                    <a:lnTo>
                      <a:pt x="0" y="116"/>
                    </a:lnTo>
                    <a:lnTo>
                      <a:pt x="10" y="139"/>
                    </a:lnTo>
                    <a:lnTo>
                      <a:pt x="10" y="139"/>
                    </a:lnTo>
                    <a:lnTo>
                      <a:pt x="17" y="153"/>
                    </a:lnTo>
                    <a:lnTo>
                      <a:pt x="26" y="170"/>
                    </a:lnTo>
                    <a:lnTo>
                      <a:pt x="25" y="184"/>
                    </a:lnTo>
                    <a:lnTo>
                      <a:pt x="20" y="187"/>
                    </a:lnTo>
                    <a:lnTo>
                      <a:pt x="25" y="199"/>
                    </a:lnTo>
                    <a:lnTo>
                      <a:pt x="24" y="209"/>
                    </a:lnTo>
                    <a:lnTo>
                      <a:pt x="26" y="214"/>
                    </a:lnTo>
                    <a:lnTo>
                      <a:pt x="27" y="212"/>
                    </a:lnTo>
                    <a:lnTo>
                      <a:pt x="32" y="220"/>
                    </a:lnTo>
                    <a:lnTo>
                      <a:pt x="37" y="220"/>
                    </a:lnTo>
                    <a:lnTo>
                      <a:pt x="43" y="227"/>
                    </a:lnTo>
                    <a:lnTo>
                      <a:pt x="50" y="226"/>
                    </a:lnTo>
                    <a:lnTo>
                      <a:pt x="60" y="219"/>
                    </a:lnTo>
                    <a:lnTo>
                      <a:pt x="73" y="216"/>
                    </a:lnTo>
                    <a:lnTo>
                      <a:pt x="88" y="209"/>
                    </a:lnTo>
                    <a:lnTo>
                      <a:pt x="95" y="211"/>
                    </a:lnTo>
                    <a:lnTo>
                      <a:pt x="104" y="208"/>
                    </a:lnTo>
                    <a:lnTo>
                      <a:pt x="120" y="211"/>
                    </a:lnTo>
                    <a:lnTo>
                      <a:pt x="127" y="208"/>
                    </a:lnTo>
                    <a:lnTo>
                      <a:pt x="137" y="211"/>
                    </a:lnTo>
                    <a:lnTo>
                      <a:pt x="139" y="206"/>
                    </a:lnTo>
                    <a:lnTo>
                      <a:pt x="146" y="205"/>
                    </a:lnTo>
                    <a:lnTo>
                      <a:pt x="162" y="198"/>
                    </a:lnTo>
                    <a:lnTo>
                      <a:pt x="174" y="190"/>
                    </a:lnTo>
                    <a:lnTo>
                      <a:pt x="185" y="179"/>
                    </a:lnTo>
                    <a:lnTo>
                      <a:pt x="204" y="161"/>
                    </a:lnTo>
                    <a:lnTo>
                      <a:pt x="214" y="148"/>
                    </a:lnTo>
                    <a:lnTo>
                      <a:pt x="219" y="139"/>
                    </a:lnTo>
                    <a:lnTo>
                      <a:pt x="226" y="130"/>
                    </a:lnTo>
                    <a:lnTo>
                      <a:pt x="230" y="127"/>
                    </a:lnTo>
                    <a:lnTo>
                      <a:pt x="240" y="118"/>
                    </a:lnTo>
                    <a:lnTo>
                      <a:pt x="245" y="111"/>
                    </a:lnTo>
                    <a:lnTo>
                      <a:pt x="248" y="96"/>
                    </a:lnTo>
                    <a:lnTo>
                      <a:pt x="253" y="83"/>
                    </a:lnTo>
                    <a:lnTo>
                      <a:pt x="241" y="83"/>
                    </a:lnTo>
                    <a:lnTo>
                      <a:pt x="237" y="90"/>
                    </a:lnTo>
                    <a:lnTo>
                      <a:pt x="228" y="93"/>
                    </a:lnTo>
                    <a:lnTo>
                      <a:pt x="220" y="83"/>
                    </a:lnTo>
                    <a:lnTo>
                      <a:pt x="220" y="76"/>
                    </a:lnTo>
                    <a:lnTo>
                      <a:pt x="225" y="70"/>
                    </a:lnTo>
                    <a:lnTo>
                      <a:pt x="227" y="65"/>
                    </a:lnTo>
                    <a:lnTo>
                      <a:pt x="231" y="64"/>
                    </a:lnTo>
                    <a:lnTo>
                      <a:pt x="239" y="67"/>
                    </a:lnTo>
                    <a:lnTo>
                      <a:pt x="237" y="60"/>
                    </a:lnTo>
                    <a:lnTo>
                      <a:pt x="241" y="41"/>
                    </a:lnTo>
                    <a:lnTo>
                      <a:pt x="239" y="28"/>
                    </a:lnTo>
                    <a:lnTo>
                      <a:pt x="232" y="3"/>
                    </a:lnTo>
                    <a:lnTo>
                      <a:pt x="232" y="3"/>
                    </a:lnTo>
                    <a:close/>
                    <a:moveTo>
                      <a:pt x="176" y="151"/>
                    </a:moveTo>
                    <a:lnTo>
                      <a:pt x="170" y="152"/>
                    </a:lnTo>
                    <a:lnTo>
                      <a:pt x="160" y="139"/>
                    </a:lnTo>
                    <a:lnTo>
                      <a:pt x="169" y="127"/>
                    </a:lnTo>
                    <a:lnTo>
                      <a:pt x="178" y="120"/>
                    </a:lnTo>
                    <a:lnTo>
                      <a:pt x="185" y="117"/>
                    </a:lnTo>
                    <a:lnTo>
                      <a:pt x="191" y="123"/>
                    </a:lnTo>
                    <a:lnTo>
                      <a:pt x="196" y="127"/>
                    </a:lnTo>
                    <a:lnTo>
                      <a:pt x="191" y="137"/>
                    </a:lnTo>
                    <a:lnTo>
                      <a:pt x="188" y="142"/>
                    </a:lnTo>
                    <a:lnTo>
                      <a:pt x="179" y="145"/>
                    </a:lnTo>
                    <a:lnTo>
                      <a:pt x="176" y="151"/>
                    </a:lnTo>
                    <a:lnTo>
                      <a:pt x="176" y="15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65">
                <a:extLst>
                  <a:ext uri="{FF2B5EF4-FFF2-40B4-BE49-F238E27FC236}">
                    <a16:creationId xmlns:a16="http://schemas.microsoft.com/office/drawing/2014/main" id="{75798BAB-828C-658E-844E-314577A3C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2911"/>
                <a:ext cx="184" cy="173"/>
              </a:xfrm>
              <a:custGeom>
                <a:avLst/>
                <a:gdLst>
                  <a:gd name="T0" fmla="*/ 138 w 184"/>
                  <a:gd name="T1" fmla="*/ 5 h 173"/>
                  <a:gd name="T2" fmla="*/ 136 w 184"/>
                  <a:gd name="T3" fmla="*/ 0 h 173"/>
                  <a:gd name="T4" fmla="*/ 110 w 184"/>
                  <a:gd name="T5" fmla="*/ 5 h 173"/>
                  <a:gd name="T6" fmla="*/ 110 w 184"/>
                  <a:gd name="T7" fmla="*/ 24 h 173"/>
                  <a:gd name="T8" fmla="*/ 104 w 184"/>
                  <a:gd name="T9" fmla="*/ 63 h 173"/>
                  <a:gd name="T10" fmla="*/ 119 w 184"/>
                  <a:gd name="T11" fmla="*/ 73 h 173"/>
                  <a:gd name="T12" fmla="*/ 124 w 184"/>
                  <a:gd name="T13" fmla="*/ 89 h 173"/>
                  <a:gd name="T14" fmla="*/ 106 w 184"/>
                  <a:gd name="T15" fmla="*/ 79 h 173"/>
                  <a:gd name="T16" fmla="*/ 88 w 184"/>
                  <a:gd name="T17" fmla="*/ 70 h 173"/>
                  <a:gd name="T18" fmla="*/ 75 w 184"/>
                  <a:gd name="T19" fmla="*/ 65 h 173"/>
                  <a:gd name="T20" fmla="*/ 58 w 184"/>
                  <a:gd name="T21" fmla="*/ 55 h 173"/>
                  <a:gd name="T22" fmla="*/ 40 w 184"/>
                  <a:gd name="T23" fmla="*/ 53 h 173"/>
                  <a:gd name="T24" fmla="*/ 35 w 184"/>
                  <a:gd name="T25" fmla="*/ 48 h 173"/>
                  <a:gd name="T26" fmla="*/ 34 w 184"/>
                  <a:gd name="T27" fmla="*/ 62 h 173"/>
                  <a:gd name="T28" fmla="*/ 34 w 184"/>
                  <a:gd name="T29" fmla="*/ 76 h 173"/>
                  <a:gd name="T30" fmla="*/ 3 w 184"/>
                  <a:gd name="T31" fmla="*/ 83 h 173"/>
                  <a:gd name="T32" fmla="*/ 11 w 184"/>
                  <a:gd name="T33" fmla="*/ 154 h 173"/>
                  <a:gd name="T34" fmla="*/ 33 w 184"/>
                  <a:gd name="T35" fmla="*/ 161 h 173"/>
                  <a:gd name="T36" fmla="*/ 49 w 184"/>
                  <a:gd name="T37" fmla="*/ 166 h 173"/>
                  <a:gd name="T38" fmla="*/ 52 w 184"/>
                  <a:gd name="T39" fmla="*/ 169 h 173"/>
                  <a:gd name="T40" fmla="*/ 74 w 184"/>
                  <a:gd name="T41" fmla="*/ 173 h 173"/>
                  <a:gd name="T42" fmla="*/ 89 w 184"/>
                  <a:gd name="T43" fmla="*/ 161 h 173"/>
                  <a:gd name="T44" fmla="*/ 108 w 184"/>
                  <a:gd name="T45" fmla="*/ 145 h 173"/>
                  <a:gd name="T46" fmla="*/ 119 w 184"/>
                  <a:gd name="T47" fmla="*/ 132 h 173"/>
                  <a:gd name="T48" fmla="*/ 131 w 184"/>
                  <a:gd name="T49" fmla="*/ 116 h 173"/>
                  <a:gd name="T50" fmla="*/ 170 w 184"/>
                  <a:gd name="T51" fmla="*/ 97 h 173"/>
                  <a:gd name="T52" fmla="*/ 180 w 184"/>
                  <a:gd name="T53" fmla="*/ 74 h 173"/>
                  <a:gd name="T54" fmla="*/ 182 w 184"/>
                  <a:gd name="T55" fmla="*/ 46 h 173"/>
                  <a:gd name="T56" fmla="*/ 181 w 184"/>
                  <a:gd name="T57" fmla="*/ 25 h 173"/>
                  <a:gd name="T58" fmla="*/ 165 w 184"/>
                  <a:gd name="T59" fmla="*/ 12 h 173"/>
                  <a:gd name="T60" fmla="*/ 149 w 184"/>
                  <a:gd name="T61" fmla="*/ 6 h 173"/>
                  <a:gd name="T62" fmla="*/ 148 w 184"/>
                  <a:gd name="T63" fmla="*/ 5 h 173"/>
                  <a:gd name="T64" fmla="*/ 147 w 184"/>
                  <a:gd name="T65" fmla="*/ 9 h 173"/>
                  <a:gd name="T66" fmla="*/ 143 w 184"/>
                  <a:gd name="T67" fmla="*/ 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4" h="173">
                    <a:moveTo>
                      <a:pt x="143" y="6"/>
                    </a:moveTo>
                    <a:lnTo>
                      <a:pt x="138" y="5"/>
                    </a:lnTo>
                    <a:lnTo>
                      <a:pt x="139" y="1"/>
                    </a:lnTo>
                    <a:lnTo>
                      <a:pt x="136" y="0"/>
                    </a:lnTo>
                    <a:lnTo>
                      <a:pt x="115" y="3"/>
                    </a:lnTo>
                    <a:lnTo>
                      <a:pt x="110" y="5"/>
                    </a:lnTo>
                    <a:lnTo>
                      <a:pt x="106" y="16"/>
                    </a:lnTo>
                    <a:lnTo>
                      <a:pt x="110" y="24"/>
                    </a:lnTo>
                    <a:lnTo>
                      <a:pt x="106" y="45"/>
                    </a:lnTo>
                    <a:lnTo>
                      <a:pt x="104" y="63"/>
                    </a:lnTo>
                    <a:lnTo>
                      <a:pt x="107" y="66"/>
                    </a:lnTo>
                    <a:lnTo>
                      <a:pt x="119" y="73"/>
                    </a:lnTo>
                    <a:lnTo>
                      <a:pt x="123" y="70"/>
                    </a:lnTo>
                    <a:lnTo>
                      <a:pt x="124" y="89"/>
                    </a:lnTo>
                    <a:lnTo>
                      <a:pt x="112" y="89"/>
                    </a:lnTo>
                    <a:lnTo>
                      <a:pt x="106" y="79"/>
                    </a:lnTo>
                    <a:lnTo>
                      <a:pt x="100" y="72"/>
                    </a:lnTo>
                    <a:lnTo>
                      <a:pt x="88" y="70"/>
                    </a:lnTo>
                    <a:lnTo>
                      <a:pt x="85" y="60"/>
                    </a:lnTo>
                    <a:lnTo>
                      <a:pt x="75" y="65"/>
                    </a:lnTo>
                    <a:lnTo>
                      <a:pt x="63" y="63"/>
                    </a:lnTo>
                    <a:lnTo>
                      <a:pt x="58" y="55"/>
                    </a:lnTo>
                    <a:lnTo>
                      <a:pt x="48" y="53"/>
                    </a:lnTo>
                    <a:lnTo>
                      <a:pt x="40" y="53"/>
                    </a:lnTo>
                    <a:lnTo>
                      <a:pt x="40" y="48"/>
                    </a:lnTo>
                    <a:lnTo>
                      <a:pt x="35" y="48"/>
                    </a:lnTo>
                    <a:lnTo>
                      <a:pt x="36" y="53"/>
                    </a:lnTo>
                    <a:lnTo>
                      <a:pt x="34" y="62"/>
                    </a:lnTo>
                    <a:lnTo>
                      <a:pt x="36" y="70"/>
                    </a:lnTo>
                    <a:lnTo>
                      <a:pt x="34" y="76"/>
                    </a:lnTo>
                    <a:lnTo>
                      <a:pt x="35" y="83"/>
                    </a:lnTo>
                    <a:lnTo>
                      <a:pt x="3" y="83"/>
                    </a:lnTo>
                    <a:lnTo>
                      <a:pt x="0" y="139"/>
                    </a:lnTo>
                    <a:lnTo>
                      <a:pt x="11" y="154"/>
                    </a:lnTo>
                    <a:lnTo>
                      <a:pt x="21" y="165"/>
                    </a:lnTo>
                    <a:lnTo>
                      <a:pt x="33" y="161"/>
                    </a:lnTo>
                    <a:lnTo>
                      <a:pt x="43" y="162"/>
                    </a:lnTo>
                    <a:lnTo>
                      <a:pt x="49" y="166"/>
                    </a:lnTo>
                    <a:lnTo>
                      <a:pt x="49" y="167"/>
                    </a:lnTo>
                    <a:lnTo>
                      <a:pt x="52" y="169"/>
                    </a:lnTo>
                    <a:lnTo>
                      <a:pt x="70" y="171"/>
                    </a:lnTo>
                    <a:lnTo>
                      <a:pt x="74" y="173"/>
                    </a:lnTo>
                    <a:lnTo>
                      <a:pt x="79" y="172"/>
                    </a:lnTo>
                    <a:lnTo>
                      <a:pt x="89" y="161"/>
                    </a:lnTo>
                    <a:lnTo>
                      <a:pt x="103" y="146"/>
                    </a:lnTo>
                    <a:lnTo>
                      <a:pt x="108" y="145"/>
                    </a:lnTo>
                    <a:lnTo>
                      <a:pt x="110" y="139"/>
                    </a:lnTo>
                    <a:lnTo>
                      <a:pt x="119" y="132"/>
                    </a:lnTo>
                    <a:lnTo>
                      <a:pt x="131" y="129"/>
                    </a:lnTo>
                    <a:lnTo>
                      <a:pt x="131" y="116"/>
                    </a:lnTo>
                    <a:lnTo>
                      <a:pt x="178" y="102"/>
                    </a:lnTo>
                    <a:lnTo>
                      <a:pt x="170" y="97"/>
                    </a:lnTo>
                    <a:lnTo>
                      <a:pt x="175" y="81"/>
                    </a:lnTo>
                    <a:lnTo>
                      <a:pt x="180" y="74"/>
                    </a:lnTo>
                    <a:lnTo>
                      <a:pt x="178" y="60"/>
                    </a:lnTo>
                    <a:lnTo>
                      <a:pt x="182" y="46"/>
                    </a:lnTo>
                    <a:lnTo>
                      <a:pt x="184" y="40"/>
                    </a:lnTo>
                    <a:lnTo>
                      <a:pt x="181" y="25"/>
                    </a:lnTo>
                    <a:lnTo>
                      <a:pt x="173" y="18"/>
                    </a:lnTo>
                    <a:lnTo>
                      <a:pt x="165" y="12"/>
                    </a:lnTo>
                    <a:lnTo>
                      <a:pt x="155" y="9"/>
                    </a:lnTo>
                    <a:lnTo>
                      <a:pt x="149" y="6"/>
                    </a:lnTo>
                    <a:lnTo>
                      <a:pt x="148" y="5"/>
                    </a:lnTo>
                    <a:lnTo>
                      <a:pt x="148" y="5"/>
                    </a:lnTo>
                    <a:lnTo>
                      <a:pt x="149" y="9"/>
                    </a:lnTo>
                    <a:lnTo>
                      <a:pt x="147" y="9"/>
                    </a:lnTo>
                    <a:lnTo>
                      <a:pt x="143" y="6"/>
                    </a:lnTo>
                    <a:lnTo>
                      <a:pt x="143" y="6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66">
                <a:extLst>
                  <a:ext uri="{FF2B5EF4-FFF2-40B4-BE49-F238E27FC236}">
                    <a16:creationId xmlns:a16="http://schemas.microsoft.com/office/drawing/2014/main" id="{89A99438-6E0F-D513-32AC-D571B8085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" y="3040"/>
                <a:ext cx="118" cy="121"/>
              </a:xfrm>
              <a:custGeom>
                <a:avLst/>
                <a:gdLst>
                  <a:gd name="T0" fmla="*/ 88 w 118"/>
                  <a:gd name="T1" fmla="*/ 120 h 121"/>
                  <a:gd name="T2" fmla="*/ 106 w 118"/>
                  <a:gd name="T3" fmla="*/ 100 h 121"/>
                  <a:gd name="T4" fmla="*/ 110 w 118"/>
                  <a:gd name="T5" fmla="*/ 87 h 121"/>
                  <a:gd name="T6" fmla="*/ 113 w 118"/>
                  <a:gd name="T7" fmla="*/ 85 h 121"/>
                  <a:gd name="T8" fmla="*/ 115 w 118"/>
                  <a:gd name="T9" fmla="*/ 75 h 121"/>
                  <a:gd name="T10" fmla="*/ 113 w 118"/>
                  <a:gd name="T11" fmla="*/ 70 h 121"/>
                  <a:gd name="T12" fmla="*/ 114 w 118"/>
                  <a:gd name="T13" fmla="*/ 57 h 121"/>
                  <a:gd name="T14" fmla="*/ 118 w 118"/>
                  <a:gd name="T15" fmla="*/ 44 h 121"/>
                  <a:gd name="T16" fmla="*/ 118 w 118"/>
                  <a:gd name="T17" fmla="*/ 22 h 121"/>
                  <a:gd name="T18" fmla="*/ 111 w 118"/>
                  <a:gd name="T19" fmla="*/ 16 h 121"/>
                  <a:gd name="T20" fmla="*/ 103 w 118"/>
                  <a:gd name="T21" fmla="*/ 15 h 121"/>
                  <a:gd name="T22" fmla="*/ 100 w 118"/>
                  <a:gd name="T23" fmla="*/ 10 h 121"/>
                  <a:gd name="T24" fmla="*/ 93 w 118"/>
                  <a:gd name="T25" fmla="*/ 6 h 121"/>
                  <a:gd name="T26" fmla="*/ 80 w 118"/>
                  <a:gd name="T27" fmla="*/ 7 h 121"/>
                  <a:gd name="T28" fmla="*/ 79 w 118"/>
                  <a:gd name="T29" fmla="*/ 0 h 121"/>
                  <a:gd name="T30" fmla="*/ 67 w 118"/>
                  <a:gd name="T31" fmla="*/ 3 h 121"/>
                  <a:gd name="T32" fmla="*/ 58 w 118"/>
                  <a:gd name="T33" fmla="*/ 10 h 121"/>
                  <a:gd name="T34" fmla="*/ 56 w 118"/>
                  <a:gd name="T35" fmla="*/ 16 h 121"/>
                  <a:gd name="T36" fmla="*/ 51 w 118"/>
                  <a:gd name="T37" fmla="*/ 17 h 121"/>
                  <a:gd name="T38" fmla="*/ 37 w 118"/>
                  <a:gd name="T39" fmla="*/ 32 h 121"/>
                  <a:gd name="T40" fmla="*/ 27 w 118"/>
                  <a:gd name="T41" fmla="*/ 43 h 121"/>
                  <a:gd name="T42" fmla="*/ 22 w 118"/>
                  <a:gd name="T43" fmla="*/ 44 h 121"/>
                  <a:gd name="T44" fmla="*/ 18 w 118"/>
                  <a:gd name="T45" fmla="*/ 42 h 121"/>
                  <a:gd name="T46" fmla="*/ 0 w 118"/>
                  <a:gd name="T47" fmla="*/ 40 h 121"/>
                  <a:gd name="T48" fmla="*/ 5 w 118"/>
                  <a:gd name="T49" fmla="*/ 54 h 121"/>
                  <a:gd name="T50" fmla="*/ 9 w 118"/>
                  <a:gd name="T51" fmla="*/ 57 h 121"/>
                  <a:gd name="T52" fmla="*/ 13 w 118"/>
                  <a:gd name="T53" fmla="*/ 68 h 121"/>
                  <a:gd name="T54" fmla="*/ 30 w 118"/>
                  <a:gd name="T55" fmla="*/ 87 h 121"/>
                  <a:gd name="T56" fmla="*/ 36 w 118"/>
                  <a:gd name="T57" fmla="*/ 89 h 121"/>
                  <a:gd name="T58" fmla="*/ 36 w 118"/>
                  <a:gd name="T59" fmla="*/ 95 h 121"/>
                  <a:gd name="T60" fmla="*/ 40 w 118"/>
                  <a:gd name="T61" fmla="*/ 107 h 121"/>
                  <a:gd name="T62" fmla="*/ 52 w 118"/>
                  <a:gd name="T63" fmla="*/ 109 h 121"/>
                  <a:gd name="T64" fmla="*/ 61 w 118"/>
                  <a:gd name="T65" fmla="*/ 117 h 121"/>
                  <a:gd name="T66" fmla="*/ 67 w 118"/>
                  <a:gd name="T67" fmla="*/ 117 h 121"/>
                  <a:gd name="T68" fmla="*/ 75 w 118"/>
                  <a:gd name="T69" fmla="*/ 121 h 121"/>
                  <a:gd name="T70" fmla="*/ 80 w 118"/>
                  <a:gd name="T71" fmla="*/ 118 h 121"/>
                  <a:gd name="T72" fmla="*/ 88 w 118"/>
                  <a:gd name="T73" fmla="*/ 120 h 121"/>
                  <a:gd name="T74" fmla="*/ 88 w 118"/>
                  <a:gd name="T75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21">
                    <a:moveTo>
                      <a:pt x="88" y="120"/>
                    </a:moveTo>
                    <a:lnTo>
                      <a:pt x="106" y="100"/>
                    </a:lnTo>
                    <a:lnTo>
                      <a:pt x="110" y="87"/>
                    </a:lnTo>
                    <a:lnTo>
                      <a:pt x="113" y="85"/>
                    </a:lnTo>
                    <a:lnTo>
                      <a:pt x="115" y="75"/>
                    </a:lnTo>
                    <a:lnTo>
                      <a:pt x="113" y="70"/>
                    </a:lnTo>
                    <a:lnTo>
                      <a:pt x="114" y="57"/>
                    </a:lnTo>
                    <a:lnTo>
                      <a:pt x="118" y="44"/>
                    </a:lnTo>
                    <a:lnTo>
                      <a:pt x="118" y="22"/>
                    </a:lnTo>
                    <a:lnTo>
                      <a:pt x="111" y="16"/>
                    </a:lnTo>
                    <a:lnTo>
                      <a:pt x="103" y="15"/>
                    </a:lnTo>
                    <a:lnTo>
                      <a:pt x="100" y="10"/>
                    </a:lnTo>
                    <a:lnTo>
                      <a:pt x="93" y="6"/>
                    </a:lnTo>
                    <a:lnTo>
                      <a:pt x="80" y="7"/>
                    </a:lnTo>
                    <a:lnTo>
                      <a:pt x="79" y="0"/>
                    </a:lnTo>
                    <a:lnTo>
                      <a:pt x="67" y="3"/>
                    </a:lnTo>
                    <a:lnTo>
                      <a:pt x="58" y="10"/>
                    </a:lnTo>
                    <a:lnTo>
                      <a:pt x="56" y="16"/>
                    </a:lnTo>
                    <a:lnTo>
                      <a:pt x="51" y="17"/>
                    </a:lnTo>
                    <a:lnTo>
                      <a:pt x="37" y="32"/>
                    </a:lnTo>
                    <a:lnTo>
                      <a:pt x="27" y="43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0" y="40"/>
                    </a:lnTo>
                    <a:lnTo>
                      <a:pt x="5" y="54"/>
                    </a:lnTo>
                    <a:lnTo>
                      <a:pt x="9" y="57"/>
                    </a:lnTo>
                    <a:lnTo>
                      <a:pt x="13" y="68"/>
                    </a:lnTo>
                    <a:lnTo>
                      <a:pt x="30" y="87"/>
                    </a:lnTo>
                    <a:lnTo>
                      <a:pt x="36" y="89"/>
                    </a:lnTo>
                    <a:lnTo>
                      <a:pt x="36" y="95"/>
                    </a:lnTo>
                    <a:lnTo>
                      <a:pt x="40" y="107"/>
                    </a:lnTo>
                    <a:lnTo>
                      <a:pt x="52" y="109"/>
                    </a:lnTo>
                    <a:lnTo>
                      <a:pt x="61" y="117"/>
                    </a:lnTo>
                    <a:lnTo>
                      <a:pt x="67" y="117"/>
                    </a:lnTo>
                    <a:lnTo>
                      <a:pt x="75" y="121"/>
                    </a:lnTo>
                    <a:lnTo>
                      <a:pt x="80" y="118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67">
                <a:extLst>
                  <a:ext uri="{FF2B5EF4-FFF2-40B4-BE49-F238E27FC236}">
                    <a16:creationId xmlns:a16="http://schemas.microsoft.com/office/drawing/2014/main" id="{22567FF1-D6B8-4E55-6855-5E0767604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" y="2551"/>
                <a:ext cx="154" cy="244"/>
              </a:xfrm>
              <a:custGeom>
                <a:avLst/>
                <a:gdLst>
                  <a:gd name="T0" fmla="*/ 46 w 154"/>
                  <a:gd name="T1" fmla="*/ 28 h 244"/>
                  <a:gd name="T2" fmla="*/ 38 w 154"/>
                  <a:gd name="T3" fmla="*/ 20 h 244"/>
                  <a:gd name="T4" fmla="*/ 35 w 154"/>
                  <a:gd name="T5" fmla="*/ 13 h 244"/>
                  <a:gd name="T6" fmla="*/ 30 w 154"/>
                  <a:gd name="T7" fmla="*/ 10 h 244"/>
                  <a:gd name="T8" fmla="*/ 24 w 154"/>
                  <a:gd name="T9" fmla="*/ 19 h 244"/>
                  <a:gd name="T10" fmla="*/ 21 w 154"/>
                  <a:gd name="T11" fmla="*/ 26 h 244"/>
                  <a:gd name="T12" fmla="*/ 28 w 154"/>
                  <a:gd name="T13" fmla="*/ 35 h 244"/>
                  <a:gd name="T14" fmla="*/ 33 w 154"/>
                  <a:gd name="T15" fmla="*/ 44 h 244"/>
                  <a:gd name="T16" fmla="*/ 40 w 154"/>
                  <a:gd name="T17" fmla="*/ 50 h 244"/>
                  <a:gd name="T18" fmla="*/ 91 w 154"/>
                  <a:gd name="T19" fmla="*/ 71 h 244"/>
                  <a:gd name="T20" fmla="*/ 105 w 154"/>
                  <a:gd name="T21" fmla="*/ 71 h 244"/>
                  <a:gd name="T22" fmla="*/ 61 w 154"/>
                  <a:gd name="T23" fmla="*/ 124 h 244"/>
                  <a:gd name="T24" fmla="*/ 41 w 154"/>
                  <a:gd name="T25" fmla="*/ 125 h 244"/>
                  <a:gd name="T26" fmla="*/ 27 w 154"/>
                  <a:gd name="T27" fmla="*/ 137 h 244"/>
                  <a:gd name="T28" fmla="*/ 17 w 154"/>
                  <a:gd name="T29" fmla="*/ 138 h 244"/>
                  <a:gd name="T30" fmla="*/ 13 w 154"/>
                  <a:gd name="T31" fmla="*/ 144 h 244"/>
                  <a:gd name="T32" fmla="*/ 0 w 154"/>
                  <a:gd name="T33" fmla="*/ 164 h 244"/>
                  <a:gd name="T34" fmla="*/ 0 w 154"/>
                  <a:gd name="T35" fmla="*/ 228 h 244"/>
                  <a:gd name="T36" fmla="*/ 9 w 154"/>
                  <a:gd name="T37" fmla="*/ 244 h 244"/>
                  <a:gd name="T38" fmla="*/ 13 w 154"/>
                  <a:gd name="T39" fmla="*/ 239 h 244"/>
                  <a:gd name="T40" fmla="*/ 16 w 154"/>
                  <a:gd name="T41" fmla="*/ 230 h 244"/>
                  <a:gd name="T42" fmla="*/ 33 w 154"/>
                  <a:gd name="T43" fmla="*/ 208 h 244"/>
                  <a:gd name="T44" fmla="*/ 49 w 154"/>
                  <a:gd name="T45" fmla="*/ 195 h 244"/>
                  <a:gd name="T46" fmla="*/ 72 w 154"/>
                  <a:gd name="T47" fmla="*/ 177 h 244"/>
                  <a:gd name="T48" fmla="*/ 87 w 154"/>
                  <a:gd name="T49" fmla="*/ 163 h 244"/>
                  <a:gd name="T50" fmla="*/ 105 w 154"/>
                  <a:gd name="T51" fmla="*/ 138 h 244"/>
                  <a:gd name="T52" fmla="*/ 119 w 154"/>
                  <a:gd name="T53" fmla="*/ 119 h 244"/>
                  <a:gd name="T54" fmla="*/ 131 w 154"/>
                  <a:gd name="T55" fmla="*/ 93 h 244"/>
                  <a:gd name="T56" fmla="*/ 140 w 154"/>
                  <a:gd name="T57" fmla="*/ 70 h 244"/>
                  <a:gd name="T58" fmla="*/ 147 w 154"/>
                  <a:gd name="T59" fmla="*/ 49 h 244"/>
                  <a:gd name="T60" fmla="*/ 151 w 154"/>
                  <a:gd name="T61" fmla="*/ 30 h 244"/>
                  <a:gd name="T62" fmla="*/ 154 w 154"/>
                  <a:gd name="T63" fmla="*/ 24 h 244"/>
                  <a:gd name="T64" fmla="*/ 154 w 154"/>
                  <a:gd name="T65" fmla="*/ 14 h 244"/>
                  <a:gd name="T66" fmla="*/ 154 w 154"/>
                  <a:gd name="T67" fmla="*/ 5 h 244"/>
                  <a:gd name="T68" fmla="*/ 154 w 154"/>
                  <a:gd name="T69" fmla="*/ 0 h 244"/>
                  <a:gd name="T70" fmla="*/ 148 w 154"/>
                  <a:gd name="T71" fmla="*/ 0 h 244"/>
                  <a:gd name="T72" fmla="*/ 141 w 154"/>
                  <a:gd name="T73" fmla="*/ 6 h 244"/>
                  <a:gd name="T74" fmla="*/ 133 w 154"/>
                  <a:gd name="T75" fmla="*/ 7 h 244"/>
                  <a:gd name="T76" fmla="*/ 126 w 154"/>
                  <a:gd name="T77" fmla="*/ 10 h 244"/>
                  <a:gd name="T78" fmla="*/ 121 w 154"/>
                  <a:gd name="T79" fmla="*/ 10 h 244"/>
                  <a:gd name="T80" fmla="*/ 121 w 154"/>
                  <a:gd name="T81" fmla="*/ 10 h 244"/>
                  <a:gd name="T82" fmla="*/ 112 w 154"/>
                  <a:gd name="T83" fmla="*/ 11 h 244"/>
                  <a:gd name="T84" fmla="*/ 106 w 154"/>
                  <a:gd name="T85" fmla="*/ 14 h 244"/>
                  <a:gd name="T86" fmla="*/ 98 w 154"/>
                  <a:gd name="T87" fmla="*/ 16 h 244"/>
                  <a:gd name="T88" fmla="*/ 85 w 154"/>
                  <a:gd name="T89" fmla="*/ 21 h 244"/>
                  <a:gd name="T90" fmla="*/ 68 w 154"/>
                  <a:gd name="T91" fmla="*/ 23 h 244"/>
                  <a:gd name="T92" fmla="*/ 54 w 154"/>
                  <a:gd name="T93" fmla="*/ 28 h 244"/>
                  <a:gd name="T94" fmla="*/ 46 w 154"/>
                  <a:gd name="T95" fmla="*/ 28 h 244"/>
                  <a:gd name="T96" fmla="*/ 46 w 154"/>
                  <a:gd name="T97" fmla="*/ 28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" h="244">
                    <a:moveTo>
                      <a:pt x="46" y="28"/>
                    </a:moveTo>
                    <a:lnTo>
                      <a:pt x="38" y="20"/>
                    </a:lnTo>
                    <a:lnTo>
                      <a:pt x="35" y="13"/>
                    </a:lnTo>
                    <a:lnTo>
                      <a:pt x="30" y="10"/>
                    </a:lnTo>
                    <a:lnTo>
                      <a:pt x="24" y="19"/>
                    </a:lnTo>
                    <a:lnTo>
                      <a:pt x="21" y="26"/>
                    </a:lnTo>
                    <a:lnTo>
                      <a:pt x="28" y="35"/>
                    </a:lnTo>
                    <a:lnTo>
                      <a:pt x="33" y="44"/>
                    </a:lnTo>
                    <a:lnTo>
                      <a:pt x="40" y="50"/>
                    </a:lnTo>
                    <a:lnTo>
                      <a:pt x="91" y="71"/>
                    </a:lnTo>
                    <a:lnTo>
                      <a:pt x="105" y="71"/>
                    </a:lnTo>
                    <a:lnTo>
                      <a:pt x="61" y="124"/>
                    </a:lnTo>
                    <a:lnTo>
                      <a:pt x="41" y="125"/>
                    </a:lnTo>
                    <a:lnTo>
                      <a:pt x="27" y="137"/>
                    </a:lnTo>
                    <a:lnTo>
                      <a:pt x="17" y="138"/>
                    </a:lnTo>
                    <a:lnTo>
                      <a:pt x="13" y="144"/>
                    </a:lnTo>
                    <a:lnTo>
                      <a:pt x="0" y="164"/>
                    </a:lnTo>
                    <a:lnTo>
                      <a:pt x="0" y="228"/>
                    </a:lnTo>
                    <a:lnTo>
                      <a:pt x="9" y="244"/>
                    </a:lnTo>
                    <a:lnTo>
                      <a:pt x="13" y="239"/>
                    </a:lnTo>
                    <a:lnTo>
                      <a:pt x="16" y="230"/>
                    </a:lnTo>
                    <a:lnTo>
                      <a:pt x="33" y="208"/>
                    </a:lnTo>
                    <a:lnTo>
                      <a:pt x="49" y="195"/>
                    </a:lnTo>
                    <a:lnTo>
                      <a:pt x="72" y="177"/>
                    </a:lnTo>
                    <a:lnTo>
                      <a:pt x="87" y="163"/>
                    </a:lnTo>
                    <a:lnTo>
                      <a:pt x="105" y="138"/>
                    </a:lnTo>
                    <a:lnTo>
                      <a:pt x="119" y="119"/>
                    </a:lnTo>
                    <a:lnTo>
                      <a:pt x="131" y="93"/>
                    </a:lnTo>
                    <a:lnTo>
                      <a:pt x="140" y="70"/>
                    </a:lnTo>
                    <a:lnTo>
                      <a:pt x="147" y="49"/>
                    </a:lnTo>
                    <a:lnTo>
                      <a:pt x="151" y="30"/>
                    </a:lnTo>
                    <a:lnTo>
                      <a:pt x="154" y="24"/>
                    </a:lnTo>
                    <a:lnTo>
                      <a:pt x="154" y="14"/>
                    </a:lnTo>
                    <a:lnTo>
                      <a:pt x="154" y="5"/>
                    </a:lnTo>
                    <a:lnTo>
                      <a:pt x="154" y="0"/>
                    </a:lnTo>
                    <a:lnTo>
                      <a:pt x="148" y="0"/>
                    </a:lnTo>
                    <a:lnTo>
                      <a:pt x="141" y="6"/>
                    </a:lnTo>
                    <a:lnTo>
                      <a:pt x="133" y="7"/>
                    </a:lnTo>
                    <a:lnTo>
                      <a:pt x="126" y="10"/>
                    </a:lnTo>
                    <a:lnTo>
                      <a:pt x="121" y="10"/>
                    </a:lnTo>
                    <a:lnTo>
                      <a:pt x="121" y="10"/>
                    </a:lnTo>
                    <a:lnTo>
                      <a:pt x="112" y="11"/>
                    </a:lnTo>
                    <a:lnTo>
                      <a:pt x="106" y="14"/>
                    </a:lnTo>
                    <a:lnTo>
                      <a:pt x="98" y="16"/>
                    </a:lnTo>
                    <a:lnTo>
                      <a:pt x="85" y="21"/>
                    </a:lnTo>
                    <a:lnTo>
                      <a:pt x="68" y="23"/>
                    </a:lnTo>
                    <a:lnTo>
                      <a:pt x="54" y="28"/>
                    </a:lnTo>
                    <a:lnTo>
                      <a:pt x="46" y="28"/>
                    </a:lnTo>
                    <a:lnTo>
                      <a:pt x="46" y="2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68">
                <a:extLst>
                  <a:ext uri="{FF2B5EF4-FFF2-40B4-BE49-F238E27FC236}">
                    <a16:creationId xmlns:a16="http://schemas.microsoft.com/office/drawing/2014/main" id="{EEFC55B5-3BA0-D979-B787-9632E4A73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662"/>
                <a:ext cx="45" cy="66"/>
              </a:xfrm>
              <a:custGeom>
                <a:avLst/>
                <a:gdLst>
                  <a:gd name="T0" fmla="*/ 30 w 45"/>
                  <a:gd name="T1" fmla="*/ 58 h 66"/>
                  <a:gd name="T2" fmla="*/ 35 w 45"/>
                  <a:gd name="T3" fmla="*/ 45 h 66"/>
                  <a:gd name="T4" fmla="*/ 45 w 45"/>
                  <a:gd name="T5" fmla="*/ 29 h 66"/>
                  <a:gd name="T6" fmla="*/ 42 w 45"/>
                  <a:gd name="T7" fmla="*/ 21 h 66"/>
                  <a:gd name="T8" fmla="*/ 26 w 45"/>
                  <a:gd name="T9" fmla="*/ 6 h 66"/>
                  <a:gd name="T10" fmla="*/ 15 w 45"/>
                  <a:gd name="T11" fmla="*/ 2 h 66"/>
                  <a:gd name="T12" fmla="*/ 9 w 45"/>
                  <a:gd name="T13" fmla="*/ 0 h 66"/>
                  <a:gd name="T14" fmla="*/ 1 w 45"/>
                  <a:gd name="T15" fmla="*/ 15 h 66"/>
                  <a:gd name="T16" fmla="*/ 2 w 45"/>
                  <a:gd name="T17" fmla="*/ 28 h 66"/>
                  <a:gd name="T18" fmla="*/ 8 w 45"/>
                  <a:gd name="T19" fmla="*/ 38 h 66"/>
                  <a:gd name="T20" fmla="*/ 5 w 45"/>
                  <a:gd name="T21" fmla="*/ 45 h 66"/>
                  <a:gd name="T22" fmla="*/ 3 w 45"/>
                  <a:gd name="T23" fmla="*/ 54 h 66"/>
                  <a:gd name="T24" fmla="*/ 0 w 45"/>
                  <a:gd name="T25" fmla="*/ 61 h 66"/>
                  <a:gd name="T26" fmla="*/ 6 w 45"/>
                  <a:gd name="T27" fmla="*/ 65 h 66"/>
                  <a:gd name="T28" fmla="*/ 11 w 45"/>
                  <a:gd name="T29" fmla="*/ 60 h 66"/>
                  <a:gd name="T30" fmla="*/ 14 w 45"/>
                  <a:gd name="T31" fmla="*/ 61 h 66"/>
                  <a:gd name="T32" fmla="*/ 16 w 45"/>
                  <a:gd name="T33" fmla="*/ 66 h 66"/>
                  <a:gd name="T34" fmla="*/ 24 w 45"/>
                  <a:gd name="T35" fmla="*/ 64 h 66"/>
                  <a:gd name="T36" fmla="*/ 30 w 45"/>
                  <a:gd name="T37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66">
                    <a:moveTo>
                      <a:pt x="30" y="58"/>
                    </a:moveTo>
                    <a:lnTo>
                      <a:pt x="35" y="45"/>
                    </a:lnTo>
                    <a:lnTo>
                      <a:pt x="45" y="29"/>
                    </a:lnTo>
                    <a:lnTo>
                      <a:pt x="42" y="21"/>
                    </a:lnTo>
                    <a:lnTo>
                      <a:pt x="26" y="6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1" y="15"/>
                    </a:lnTo>
                    <a:lnTo>
                      <a:pt x="2" y="28"/>
                    </a:lnTo>
                    <a:lnTo>
                      <a:pt x="8" y="38"/>
                    </a:lnTo>
                    <a:lnTo>
                      <a:pt x="5" y="45"/>
                    </a:lnTo>
                    <a:lnTo>
                      <a:pt x="3" y="54"/>
                    </a:lnTo>
                    <a:lnTo>
                      <a:pt x="0" y="61"/>
                    </a:lnTo>
                    <a:lnTo>
                      <a:pt x="6" y="65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6"/>
                    </a:lnTo>
                    <a:lnTo>
                      <a:pt x="24" y="64"/>
                    </a:lnTo>
                    <a:lnTo>
                      <a:pt x="30" y="5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69">
                <a:extLst>
                  <a:ext uri="{FF2B5EF4-FFF2-40B4-BE49-F238E27FC236}">
                    <a16:creationId xmlns:a16="http://schemas.microsoft.com/office/drawing/2014/main" id="{7983FCC1-63CD-C8C5-435F-FF1A1F01C5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0" y="1859"/>
                <a:ext cx="201" cy="168"/>
              </a:xfrm>
              <a:custGeom>
                <a:avLst/>
                <a:gdLst>
                  <a:gd name="T0" fmla="*/ 201 w 201"/>
                  <a:gd name="T1" fmla="*/ 155 h 168"/>
                  <a:gd name="T2" fmla="*/ 197 w 201"/>
                  <a:gd name="T3" fmla="*/ 140 h 168"/>
                  <a:gd name="T4" fmla="*/ 189 w 201"/>
                  <a:gd name="T5" fmla="*/ 147 h 168"/>
                  <a:gd name="T6" fmla="*/ 186 w 201"/>
                  <a:gd name="T7" fmla="*/ 154 h 168"/>
                  <a:gd name="T8" fmla="*/ 189 w 201"/>
                  <a:gd name="T9" fmla="*/ 166 h 168"/>
                  <a:gd name="T10" fmla="*/ 196 w 201"/>
                  <a:gd name="T11" fmla="*/ 168 h 168"/>
                  <a:gd name="T12" fmla="*/ 201 w 201"/>
                  <a:gd name="T13" fmla="*/ 155 h 168"/>
                  <a:gd name="T14" fmla="*/ 112 w 201"/>
                  <a:gd name="T15" fmla="*/ 13 h 168"/>
                  <a:gd name="T16" fmla="*/ 105 w 201"/>
                  <a:gd name="T17" fmla="*/ 6 h 168"/>
                  <a:gd name="T18" fmla="*/ 99 w 201"/>
                  <a:gd name="T19" fmla="*/ 6 h 168"/>
                  <a:gd name="T20" fmla="*/ 98 w 201"/>
                  <a:gd name="T21" fmla="*/ 0 h 168"/>
                  <a:gd name="T22" fmla="*/ 85 w 201"/>
                  <a:gd name="T23" fmla="*/ 3 h 168"/>
                  <a:gd name="T24" fmla="*/ 82 w 201"/>
                  <a:gd name="T25" fmla="*/ 17 h 168"/>
                  <a:gd name="T26" fmla="*/ 50 w 201"/>
                  <a:gd name="T27" fmla="*/ 31 h 168"/>
                  <a:gd name="T28" fmla="*/ 37 w 201"/>
                  <a:gd name="T29" fmla="*/ 24 h 168"/>
                  <a:gd name="T30" fmla="*/ 41 w 201"/>
                  <a:gd name="T31" fmla="*/ 43 h 168"/>
                  <a:gd name="T32" fmla="*/ 18 w 201"/>
                  <a:gd name="T33" fmla="*/ 38 h 168"/>
                  <a:gd name="T34" fmla="*/ 0 w 201"/>
                  <a:gd name="T35" fmla="*/ 43 h 168"/>
                  <a:gd name="T36" fmla="*/ 1 w 201"/>
                  <a:gd name="T37" fmla="*/ 55 h 168"/>
                  <a:gd name="T38" fmla="*/ 22 w 201"/>
                  <a:gd name="T39" fmla="*/ 62 h 168"/>
                  <a:gd name="T40" fmla="*/ 32 w 201"/>
                  <a:gd name="T41" fmla="*/ 71 h 168"/>
                  <a:gd name="T42" fmla="*/ 47 w 201"/>
                  <a:gd name="T43" fmla="*/ 89 h 168"/>
                  <a:gd name="T44" fmla="*/ 44 w 201"/>
                  <a:gd name="T45" fmla="*/ 123 h 168"/>
                  <a:gd name="T46" fmla="*/ 36 w 201"/>
                  <a:gd name="T47" fmla="*/ 133 h 168"/>
                  <a:gd name="T48" fmla="*/ 42 w 201"/>
                  <a:gd name="T49" fmla="*/ 140 h 168"/>
                  <a:gd name="T50" fmla="*/ 68 w 201"/>
                  <a:gd name="T51" fmla="*/ 148 h 168"/>
                  <a:gd name="T52" fmla="*/ 73 w 201"/>
                  <a:gd name="T53" fmla="*/ 145 h 168"/>
                  <a:gd name="T54" fmla="*/ 89 w 201"/>
                  <a:gd name="T55" fmla="*/ 152 h 168"/>
                  <a:gd name="T56" fmla="*/ 106 w 201"/>
                  <a:gd name="T57" fmla="*/ 150 h 168"/>
                  <a:gd name="T58" fmla="*/ 108 w 201"/>
                  <a:gd name="T59" fmla="*/ 140 h 168"/>
                  <a:gd name="T60" fmla="*/ 129 w 201"/>
                  <a:gd name="T61" fmla="*/ 134 h 168"/>
                  <a:gd name="T62" fmla="*/ 157 w 201"/>
                  <a:gd name="T63" fmla="*/ 138 h 168"/>
                  <a:gd name="T64" fmla="*/ 169 w 201"/>
                  <a:gd name="T65" fmla="*/ 129 h 168"/>
                  <a:gd name="T66" fmla="*/ 171 w 201"/>
                  <a:gd name="T67" fmla="*/ 122 h 168"/>
                  <a:gd name="T68" fmla="*/ 163 w 201"/>
                  <a:gd name="T69" fmla="*/ 119 h 168"/>
                  <a:gd name="T70" fmla="*/ 159 w 201"/>
                  <a:gd name="T71" fmla="*/ 105 h 168"/>
                  <a:gd name="T72" fmla="*/ 164 w 201"/>
                  <a:gd name="T73" fmla="*/ 101 h 168"/>
                  <a:gd name="T74" fmla="*/ 159 w 201"/>
                  <a:gd name="T75" fmla="*/ 94 h 168"/>
                  <a:gd name="T76" fmla="*/ 159 w 201"/>
                  <a:gd name="T77" fmla="*/ 89 h 168"/>
                  <a:gd name="T78" fmla="*/ 154 w 201"/>
                  <a:gd name="T79" fmla="*/ 82 h 168"/>
                  <a:gd name="T80" fmla="*/ 147 w 201"/>
                  <a:gd name="T81" fmla="*/ 85 h 168"/>
                  <a:gd name="T82" fmla="*/ 147 w 201"/>
                  <a:gd name="T83" fmla="*/ 76 h 168"/>
                  <a:gd name="T84" fmla="*/ 157 w 201"/>
                  <a:gd name="T85" fmla="*/ 66 h 168"/>
                  <a:gd name="T86" fmla="*/ 157 w 201"/>
                  <a:gd name="T87" fmla="*/ 62 h 168"/>
                  <a:gd name="T88" fmla="*/ 164 w 201"/>
                  <a:gd name="T89" fmla="*/ 64 h 168"/>
                  <a:gd name="T90" fmla="*/ 167 w 201"/>
                  <a:gd name="T91" fmla="*/ 61 h 168"/>
                  <a:gd name="T92" fmla="*/ 168 w 201"/>
                  <a:gd name="T93" fmla="*/ 48 h 168"/>
                  <a:gd name="T94" fmla="*/ 175 w 201"/>
                  <a:gd name="T95" fmla="*/ 37 h 168"/>
                  <a:gd name="T96" fmla="*/ 155 w 201"/>
                  <a:gd name="T97" fmla="*/ 33 h 168"/>
                  <a:gd name="T98" fmla="*/ 148 w 201"/>
                  <a:gd name="T99" fmla="*/ 29 h 168"/>
                  <a:gd name="T100" fmla="*/ 144 w 201"/>
                  <a:gd name="T101" fmla="*/ 29 h 168"/>
                  <a:gd name="T102" fmla="*/ 141 w 201"/>
                  <a:gd name="T103" fmla="*/ 28 h 168"/>
                  <a:gd name="T104" fmla="*/ 129 w 201"/>
                  <a:gd name="T105" fmla="*/ 20 h 168"/>
                  <a:gd name="T106" fmla="*/ 122 w 201"/>
                  <a:gd name="T107" fmla="*/ 21 h 168"/>
                  <a:gd name="T108" fmla="*/ 112 w 201"/>
                  <a:gd name="T109" fmla="*/ 13 h 168"/>
                  <a:gd name="T110" fmla="*/ 112 w 201"/>
                  <a:gd name="T111" fmla="*/ 1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1" h="168">
                    <a:moveTo>
                      <a:pt x="201" y="155"/>
                    </a:moveTo>
                    <a:lnTo>
                      <a:pt x="197" y="140"/>
                    </a:lnTo>
                    <a:lnTo>
                      <a:pt x="189" y="147"/>
                    </a:lnTo>
                    <a:lnTo>
                      <a:pt x="186" y="154"/>
                    </a:lnTo>
                    <a:lnTo>
                      <a:pt x="189" y="166"/>
                    </a:lnTo>
                    <a:lnTo>
                      <a:pt x="196" y="168"/>
                    </a:lnTo>
                    <a:lnTo>
                      <a:pt x="201" y="155"/>
                    </a:lnTo>
                    <a:close/>
                    <a:moveTo>
                      <a:pt x="112" y="13"/>
                    </a:moveTo>
                    <a:lnTo>
                      <a:pt x="105" y="6"/>
                    </a:lnTo>
                    <a:lnTo>
                      <a:pt x="99" y="6"/>
                    </a:lnTo>
                    <a:lnTo>
                      <a:pt x="98" y="0"/>
                    </a:lnTo>
                    <a:lnTo>
                      <a:pt x="85" y="3"/>
                    </a:lnTo>
                    <a:lnTo>
                      <a:pt x="82" y="17"/>
                    </a:lnTo>
                    <a:lnTo>
                      <a:pt x="50" y="31"/>
                    </a:lnTo>
                    <a:lnTo>
                      <a:pt x="37" y="24"/>
                    </a:lnTo>
                    <a:lnTo>
                      <a:pt x="41" y="43"/>
                    </a:lnTo>
                    <a:lnTo>
                      <a:pt x="18" y="38"/>
                    </a:lnTo>
                    <a:lnTo>
                      <a:pt x="0" y="43"/>
                    </a:lnTo>
                    <a:lnTo>
                      <a:pt x="1" y="55"/>
                    </a:lnTo>
                    <a:lnTo>
                      <a:pt x="22" y="62"/>
                    </a:lnTo>
                    <a:lnTo>
                      <a:pt x="32" y="71"/>
                    </a:lnTo>
                    <a:lnTo>
                      <a:pt x="47" y="89"/>
                    </a:lnTo>
                    <a:lnTo>
                      <a:pt x="44" y="123"/>
                    </a:lnTo>
                    <a:lnTo>
                      <a:pt x="36" y="133"/>
                    </a:lnTo>
                    <a:lnTo>
                      <a:pt x="42" y="140"/>
                    </a:lnTo>
                    <a:lnTo>
                      <a:pt x="68" y="148"/>
                    </a:lnTo>
                    <a:lnTo>
                      <a:pt x="73" y="145"/>
                    </a:lnTo>
                    <a:lnTo>
                      <a:pt x="89" y="152"/>
                    </a:lnTo>
                    <a:lnTo>
                      <a:pt x="106" y="150"/>
                    </a:lnTo>
                    <a:lnTo>
                      <a:pt x="108" y="140"/>
                    </a:lnTo>
                    <a:lnTo>
                      <a:pt x="129" y="134"/>
                    </a:lnTo>
                    <a:lnTo>
                      <a:pt x="157" y="138"/>
                    </a:lnTo>
                    <a:lnTo>
                      <a:pt x="169" y="129"/>
                    </a:lnTo>
                    <a:lnTo>
                      <a:pt x="171" y="122"/>
                    </a:lnTo>
                    <a:lnTo>
                      <a:pt x="163" y="119"/>
                    </a:lnTo>
                    <a:lnTo>
                      <a:pt x="159" y="105"/>
                    </a:lnTo>
                    <a:lnTo>
                      <a:pt x="164" y="101"/>
                    </a:lnTo>
                    <a:lnTo>
                      <a:pt x="159" y="94"/>
                    </a:lnTo>
                    <a:lnTo>
                      <a:pt x="159" y="89"/>
                    </a:lnTo>
                    <a:lnTo>
                      <a:pt x="154" y="82"/>
                    </a:lnTo>
                    <a:lnTo>
                      <a:pt x="147" y="85"/>
                    </a:lnTo>
                    <a:lnTo>
                      <a:pt x="147" y="76"/>
                    </a:lnTo>
                    <a:lnTo>
                      <a:pt x="157" y="66"/>
                    </a:lnTo>
                    <a:lnTo>
                      <a:pt x="157" y="62"/>
                    </a:lnTo>
                    <a:lnTo>
                      <a:pt x="164" y="64"/>
                    </a:lnTo>
                    <a:lnTo>
                      <a:pt x="167" y="61"/>
                    </a:lnTo>
                    <a:lnTo>
                      <a:pt x="168" y="48"/>
                    </a:lnTo>
                    <a:lnTo>
                      <a:pt x="175" y="37"/>
                    </a:lnTo>
                    <a:lnTo>
                      <a:pt x="155" y="33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1" y="28"/>
                    </a:lnTo>
                    <a:lnTo>
                      <a:pt x="129" y="20"/>
                    </a:lnTo>
                    <a:lnTo>
                      <a:pt x="122" y="21"/>
                    </a:lnTo>
                    <a:lnTo>
                      <a:pt x="112" y="13"/>
                    </a:lnTo>
                    <a:lnTo>
                      <a:pt x="112" y="1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70">
                <a:extLst>
                  <a:ext uri="{FF2B5EF4-FFF2-40B4-BE49-F238E27FC236}">
                    <a16:creationId xmlns:a16="http://schemas.microsoft.com/office/drawing/2014/main" id="{7260D6D5-76A9-7D6D-3DE6-0359BBA4F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9" y="1987"/>
                <a:ext cx="197" cy="138"/>
              </a:xfrm>
              <a:custGeom>
                <a:avLst/>
                <a:gdLst>
                  <a:gd name="T0" fmla="*/ 158 w 197"/>
                  <a:gd name="T1" fmla="*/ 88 h 138"/>
                  <a:gd name="T2" fmla="*/ 155 w 197"/>
                  <a:gd name="T3" fmla="*/ 86 h 138"/>
                  <a:gd name="T4" fmla="*/ 155 w 197"/>
                  <a:gd name="T5" fmla="*/ 88 h 138"/>
                  <a:gd name="T6" fmla="*/ 156 w 197"/>
                  <a:gd name="T7" fmla="*/ 89 h 138"/>
                  <a:gd name="T8" fmla="*/ 158 w 197"/>
                  <a:gd name="T9" fmla="*/ 89 h 138"/>
                  <a:gd name="T10" fmla="*/ 155 w 197"/>
                  <a:gd name="T11" fmla="*/ 84 h 138"/>
                  <a:gd name="T12" fmla="*/ 158 w 197"/>
                  <a:gd name="T13" fmla="*/ 82 h 138"/>
                  <a:gd name="T14" fmla="*/ 157 w 197"/>
                  <a:gd name="T15" fmla="*/ 81 h 138"/>
                  <a:gd name="T16" fmla="*/ 153 w 197"/>
                  <a:gd name="T17" fmla="*/ 82 h 138"/>
                  <a:gd name="T18" fmla="*/ 153 w 197"/>
                  <a:gd name="T19" fmla="*/ 83 h 138"/>
                  <a:gd name="T20" fmla="*/ 153 w 197"/>
                  <a:gd name="T21" fmla="*/ 85 h 138"/>
                  <a:gd name="T22" fmla="*/ 155 w 197"/>
                  <a:gd name="T23" fmla="*/ 84 h 138"/>
                  <a:gd name="T24" fmla="*/ 84 w 197"/>
                  <a:gd name="T25" fmla="*/ 5 h 138"/>
                  <a:gd name="T26" fmla="*/ 58 w 197"/>
                  <a:gd name="T27" fmla="*/ 3 h 138"/>
                  <a:gd name="T28" fmla="*/ 21 w 197"/>
                  <a:gd name="T29" fmla="*/ 0 h 138"/>
                  <a:gd name="T30" fmla="*/ 6 w 197"/>
                  <a:gd name="T31" fmla="*/ 19 h 138"/>
                  <a:gd name="T32" fmla="*/ 10 w 197"/>
                  <a:gd name="T33" fmla="*/ 28 h 138"/>
                  <a:gd name="T34" fmla="*/ 19 w 197"/>
                  <a:gd name="T35" fmla="*/ 33 h 138"/>
                  <a:gd name="T36" fmla="*/ 30 w 197"/>
                  <a:gd name="T37" fmla="*/ 31 h 138"/>
                  <a:gd name="T38" fmla="*/ 42 w 197"/>
                  <a:gd name="T39" fmla="*/ 40 h 138"/>
                  <a:gd name="T40" fmla="*/ 35 w 197"/>
                  <a:gd name="T41" fmla="*/ 59 h 138"/>
                  <a:gd name="T42" fmla="*/ 32 w 197"/>
                  <a:gd name="T43" fmla="*/ 70 h 138"/>
                  <a:gd name="T44" fmla="*/ 31 w 197"/>
                  <a:gd name="T45" fmla="*/ 82 h 138"/>
                  <a:gd name="T46" fmla="*/ 32 w 197"/>
                  <a:gd name="T47" fmla="*/ 99 h 138"/>
                  <a:gd name="T48" fmla="*/ 24 w 197"/>
                  <a:gd name="T49" fmla="*/ 111 h 138"/>
                  <a:gd name="T50" fmla="*/ 39 w 197"/>
                  <a:gd name="T51" fmla="*/ 120 h 138"/>
                  <a:gd name="T52" fmla="*/ 48 w 197"/>
                  <a:gd name="T53" fmla="*/ 136 h 138"/>
                  <a:gd name="T54" fmla="*/ 61 w 197"/>
                  <a:gd name="T55" fmla="*/ 131 h 138"/>
                  <a:gd name="T56" fmla="*/ 84 w 197"/>
                  <a:gd name="T57" fmla="*/ 125 h 138"/>
                  <a:gd name="T58" fmla="*/ 114 w 197"/>
                  <a:gd name="T59" fmla="*/ 111 h 138"/>
                  <a:gd name="T60" fmla="*/ 128 w 197"/>
                  <a:gd name="T61" fmla="*/ 96 h 138"/>
                  <a:gd name="T62" fmla="*/ 130 w 197"/>
                  <a:gd name="T63" fmla="*/ 77 h 138"/>
                  <a:gd name="T64" fmla="*/ 145 w 197"/>
                  <a:gd name="T65" fmla="*/ 53 h 138"/>
                  <a:gd name="T66" fmla="*/ 165 w 197"/>
                  <a:gd name="T67" fmla="*/ 43 h 138"/>
                  <a:gd name="T68" fmla="*/ 177 w 197"/>
                  <a:gd name="T69" fmla="*/ 22 h 138"/>
                  <a:gd name="T70" fmla="*/ 144 w 197"/>
                  <a:gd name="T71" fmla="*/ 17 h 138"/>
                  <a:gd name="T72" fmla="*/ 113 w 197"/>
                  <a:gd name="T73" fmla="*/ 12 h 138"/>
                  <a:gd name="T74" fmla="*/ 107 w 197"/>
                  <a:gd name="T75" fmla="*/ 5 h 138"/>
                  <a:gd name="T76" fmla="*/ 180 w 197"/>
                  <a:gd name="T77" fmla="*/ 68 h 138"/>
                  <a:gd name="T78" fmla="*/ 181 w 197"/>
                  <a:gd name="T79" fmla="*/ 67 h 138"/>
                  <a:gd name="T80" fmla="*/ 180 w 197"/>
                  <a:gd name="T81" fmla="*/ 66 h 138"/>
                  <a:gd name="T82" fmla="*/ 180 w 197"/>
                  <a:gd name="T83" fmla="*/ 66 h 138"/>
                  <a:gd name="T84" fmla="*/ 174 w 197"/>
                  <a:gd name="T85" fmla="*/ 68 h 138"/>
                  <a:gd name="T86" fmla="*/ 169 w 197"/>
                  <a:gd name="T87" fmla="*/ 73 h 138"/>
                  <a:gd name="T88" fmla="*/ 170 w 197"/>
                  <a:gd name="T89" fmla="*/ 73 h 138"/>
                  <a:gd name="T90" fmla="*/ 172 w 197"/>
                  <a:gd name="T91" fmla="*/ 73 h 138"/>
                  <a:gd name="T92" fmla="*/ 174 w 197"/>
                  <a:gd name="T93" fmla="*/ 73 h 138"/>
                  <a:gd name="T94" fmla="*/ 174 w 197"/>
                  <a:gd name="T95" fmla="*/ 75 h 138"/>
                  <a:gd name="T96" fmla="*/ 176 w 197"/>
                  <a:gd name="T97" fmla="*/ 76 h 138"/>
                  <a:gd name="T98" fmla="*/ 180 w 197"/>
                  <a:gd name="T99" fmla="*/ 77 h 138"/>
                  <a:gd name="T100" fmla="*/ 182 w 197"/>
                  <a:gd name="T101" fmla="*/ 74 h 138"/>
                  <a:gd name="T102" fmla="*/ 184 w 197"/>
                  <a:gd name="T103" fmla="*/ 71 h 138"/>
                  <a:gd name="T104" fmla="*/ 184 w 197"/>
                  <a:gd name="T105" fmla="*/ 69 h 138"/>
                  <a:gd name="T106" fmla="*/ 183 w 197"/>
                  <a:gd name="T107" fmla="*/ 68 h 138"/>
                  <a:gd name="T108" fmla="*/ 180 w 197"/>
                  <a:gd name="T109" fmla="*/ 68 h 138"/>
                  <a:gd name="T110" fmla="*/ 197 w 197"/>
                  <a:gd name="T111" fmla="*/ 68 h 138"/>
                  <a:gd name="T112" fmla="*/ 197 w 197"/>
                  <a:gd name="T113" fmla="*/ 66 h 138"/>
                  <a:gd name="T114" fmla="*/ 193 w 197"/>
                  <a:gd name="T115" fmla="*/ 63 h 138"/>
                  <a:gd name="T116" fmla="*/ 190 w 197"/>
                  <a:gd name="T117" fmla="*/ 64 h 138"/>
                  <a:gd name="T118" fmla="*/ 190 w 197"/>
                  <a:gd name="T119" fmla="*/ 66 h 138"/>
                  <a:gd name="T120" fmla="*/ 197 w 197"/>
                  <a:gd name="T121" fmla="*/ 68 h 138"/>
                  <a:gd name="T122" fmla="*/ 197 w 197"/>
                  <a:gd name="T123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7" h="138">
                    <a:moveTo>
                      <a:pt x="158" y="89"/>
                    </a:moveTo>
                    <a:lnTo>
                      <a:pt x="158" y="88"/>
                    </a:lnTo>
                    <a:lnTo>
                      <a:pt x="156" y="88"/>
                    </a:lnTo>
                    <a:lnTo>
                      <a:pt x="155" y="86"/>
                    </a:lnTo>
                    <a:lnTo>
                      <a:pt x="155" y="87"/>
                    </a:lnTo>
                    <a:lnTo>
                      <a:pt x="155" y="88"/>
                    </a:lnTo>
                    <a:lnTo>
                      <a:pt x="155" y="89"/>
                    </a:lnTo>
                    <a:lnTo>
                      <a:pt x="156" y="89"/>
                    </a:lnTo>
                    <a:lnTo>
                      <a:pt x="158" y="89"/>
                    </a:lnTo>
                    <a:lnTo>
                      <a:pt x="158" y="89"/>
                    </a:lnTo>
                    <a:lnTo>
                      <a:pt x="158" y="89"/>
                    </a:lnTo>
                    <a:close/>
                    <a:moveTo>
                      <a:pt x="155" y="84"/>
                    </a:moveTo>
                    <a:lnTo>
                      <a:pt x="156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57" y="81"/>
                    </a:lnTo>
                    <a:lnTo>
                      <a:pt x="154" y="81"/>
                    </a:lnTo>
                    <a:lnTo>
                      <a:pt x="153" y="82"/>
                    </a:lnTo>
                    <a:lnTo>
                      <a:pt x="153" y="83"/>
                    </a:lnTo>
                    <a:lnTo>
                      <a:pt x="153" y="83"/>
                    </a:lnTo>
                    <a:lnTo>
                      <a:pt x="152" y="84"/>
                    </a:lnTo>
                    <a:lnTo>
                      <a:pt x="153" y="85"/>
                    </a:lnTo>
                    <a:lnTo>
                      <a:pt x="155" y="85"/>
                    </a:lnTo>
                    <a:lnTo>
                      <a:pt x="155" y="84"/>
                    </a:lnTo>
                    <a:close/>
                    <a:moveTo>
                      <a:pt x="107" y="5"/>
                    </a:moveTo>
                    <a:lnTo>
                      <a:pt x="84" y="5"/>
                    </a:lnTo>
                    <a:lnTo>
                      <a:pt x="72" y="5"/>
                    </a:lnTo>
                    <a:lnTo>
                      <a:pt x="58" y="3"/>
                    </a:lnTo>
                    <a:lnTo>
                      <a:pt x="39" y="3"/>
                    </a:lnTo>
                    <a:lnTo>
                      <a:pt x="21" y="0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5" y="32"/>
                    </a:lnTo>
                    <a:lnTo>
                      <a:pt x="10" y="28"/>
                    </a:lnTo>
                    <a:lnTo>
                      <a:pt x="16" y="25"/>
                    </a:lnTo>
                    <a:lnTo>
                      <a:pt x="19" y="33"/>
                    </a:lnTo>
                    <a:lnTo>
                      <a:pt x="27" y="33"/>
                    </a:lnTo>
                    <a:lnTo>
                      <a:pt x="30" y="31"/>
                    </a:lnTo>
                    <a:lnTo>
                      <a:pt x="39" y="32"/>
                    </a:lnTo>
                    <a:lnTo>
                      <a:pt x="42" y="40"/>
                    </a:lnTo>
                    <a:lnTo>
                      <a:pt x="36" y="45"/>
                    </a:lnTo>
                    <a:lnTo>
                      <a:pt x="35" y="59"/>
                    </a:lnTo>
                    <a:lnTo>
                      <a:pt x="32" y="61"/>
                    </a:lnTo>
                    <a:lnTo>
                      <a:pt x="32" y="70"/>
                    </a:lnTo>
                    <a:lnTo>
                      <a:pt x="25" y="71"/>
                    </a:lnTo>
                    <a:lnTo>
                      <a:pt x="31" y="82"/>
                    </a:lnTo>
                    <a:lnTo>
                      <a:pt x="27" y="94"/>
                    </a:lnTo>
                    <a:lnTo>
                      <a:pt x="32" y="99"/>
                    </a:lnTo>
                    <a:lnTo>
                      <a:pt x="30" y="104"/>
                    </a:lnTo>
                    <a:lnTo>
                      <a:pt x="24" y="111"/>
                    </a:lnTo>
                    <a:lnTo>
                      <a:pt x="25" y="117"/>
                    </a:lnTo>
                    <a:lnTo>
                      <a:pt x="39" y="120"/>
                    </a:lnTo>
                    <a:lnTo>
                      <a:pt x="42" y="130"/>
                    </a:lnTo>
                    <a:lnTo>
                      <a:pt x="48" y="136"/>
                    </a:lnTo>
                    <a:lnTo>
                      <a:pt x="55" y="138"/>
                    </a:lnTo>
                    <a:lnTo>
                      <a:pt x="61" y="131"/>
                    </a:lnTo>
                    <a:lnTo>
                      <a:pt x="70" y="124"/>
                    </a:lnTo>
                    <a:lnTo>
                      <a:pt x="84" y="125"/>
                    </a:lnTo>
                    <a:lnTo>
                      <a:pt x="103" y="125"/>
                    </a:lnTo>
                    <a:lnTo>
                      <a:pt x="114" y="111"/>
                    </a:lnTo>
                    <a:lnTo>
                      <a:pt x="124" y="107"/>
                    </a:lnTo>
                    <a:lnTo>
                      <a:pt x="128" y="96"/>
                    </a:lnTo>
                    <a:lnTo>
                      <a:pt x="136" y="87"/>
                    </a:lnTo>
                    <a:lnTo>
                      <a:pt x="130" y="77"/>
                    </a:lnTo>
                    <a:lnTo>
                      <a:pt x="136" y="63"/>
                    </a:lnTo>
                    <a:lnTo>
                      <a:pt x="145" y="53"/>
                    </a:lnTo>
                    <a:lnTo>
                      <a:pt x="146" y="47"/>
                    </a:lnTo>
                    <a:lnTo>
                      <a:pt x="165" y="43"/>
                    </a:lnTo>
                    <a:lnTo>
                      <a:pt x="178" y="32"/>
                    </a:lnTo>
                    <a:lnTo>
                      <a:pt x="177" y="22"/>
                    </a:lnTo>
                    <a:lnTo>
                      <a:pt x="160" y="24"/>
                    </a:lnTo>
                    <a:lnTo>
                      <a:pt x="144" y="17"/>
                    </a:lnTo>
                    <a:lnTo>
                      <a:pt x="139" y="20"/>
                    </a:lnTo>
                    <a:lnTo>
                      <a:pt x="113" y="12"/>
                    </a:lnTo>
                    <a:lnTo>
                      <a:pt x="107" y="5"/>
                    </a:lnTo>
                    <a:lnTo>
                      <a:pt x="107" y="5"/>
                    </a:lnTo>
                    <a:close/>
                    <a:moveTo>
                      <a:pt x="180" y="68"/>
                    </a:moveTo>
                    <a:lnTo>
                      <a:pt x="180" y="68"/>
                    </a:lnTo>
                    <a:lnTo>
                      <a:pt x="181" y="67"/>
                    </a:lnTo>
                    <a:lnTo>
                      <a:pt x="181" y="67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81" y="66"/>
                    </a:lnTo>
                    <a:lnTo>
                      <a:pt x="180" y="66"/>
                    </a:lnTo>
                    <a:lnTo>
                      <a:pt x="176" y="66"/>
                    </a:lnTo>
                    <a:lnTo>
                      <a:pt x="174" y="68"/>
                    </a:lnTo>
                    <a:lnTo>
                      <a:pt x="169" y="72"/>
                    </a:lnTo>
                    <a:lnTo>
                      <a:pt x="169" y="73"/>
                    </a:lnTo>
                    <a:lnTo>
                      <a:pt x="169" y="73"/>
                    </a:lnTo>
                    <a:lnTo>
                      <a:pt x="170" y="73"/>
                    </a:lnTo>
                    <a:lnTo>
                      <a:pt x="171" y="74"/>
                    </a:lnTo>
                    <a:lnTo>
                      <a:pt x="172" y="73"/>
                    </a:lnTo>
                    <a:lnTo>
                      <a:pt x="173" y="73"/>
                    </a:lnTo>
                    <a:lnTo>
                      <a:pt x="174" y="73"/>
                    </a:lnTo>
                    <a:lnTo>
                      <a:pt x="174" y="74"/>
                    </a:lnTo>
                    <a:lnTo>
                      <a:pt x="174" y="75"/>
                    </a:lnTo>
                    <a:lnTo>
                      <a:pt x="175" y="76"/>
                    </a:lnTo>
                    <a:lnTo>
                      <a:pt x="176" y="76"/>
                    </a:lnTo>
                    <a:lnTo>
                      <a:pt x="179" y="77"/>
                    </a:lnTo>
                    <a:lnTo>
                      <a:pt x="180" y="77"/>
                    </a:lnTo>
                    <a:lnTo>
                      <a:pt x="181" y="76"/>
                    </a:lnTo>
                    <a:lnTo>
                      <a:pt x="182" y="74"/>
                    </a:lnTo>
                    <a:lnTo>
                      <a:pt x="183" y="73"/>
                    </a:lnTo>
                    <a:lnTo>
                      <a:pt x="184" y="71"/>
                    </a:lnTo>
                    <a:lnTo>
                      <a:pt x="185" y="70"/>
                    </a:lnTo>
                    <a:lnTo>
                      <a:pt x="184" y="69"/>
                    </a:lnTo>
                    <a:lnTo>
                      <a:pt x="183" y="69"/>
                    </a:lnTo>
                    <a:lnTo>
                      <a:pt x="183" y="68"/>
                    </a:lnTo>
                    <a:lnTo>
                      <a:pt x="181" y="69"/>
                    </a:lnTo>
                    <a:lnTo>
                      <a:pt x="180" y="68"/>
                    </a:lnTo>
                    <a:lnTo>
                      <a:pt x="180" y="68"/>
                    </a:lnTo>
                    <a:close/>
                    <a:moveTo>
                      <a:pt x="197" y="68"/>
                    </a:moveTo>
                    <a:lnTo>
                      <a:pt x="197" y="67"/>
                    </a:lnTo>
                    <a:lnTo>
                      <a:pt x="197" y="66"/>
                    </a:lnTo>
                    <a:lnTo>
                      <a:pt x="195" y="64"/>
                    </a:lnTo>
                    <a:lnTo>
                      <a:pt x="193" y="63"/>
                    </a:lnTo>
                    <a:lnTo>
                      <a:pt x="190" y="64"/>
                    </a:lnTo>
                    <a:lnTo>
                      <a:pt x="190" y="64"/>
                    </a:lnTo>
                    <a:lnTo>
                      <a:pt x="190" y="66"/>
                    </a:lnTo>
                    <a:lnTo>
                      <a:pt x="190" y="66"/>
                    </a:lnTo>
                    <a:lnTo>
                      <a:pt x="192" y="66"/>
                    </a:lnTo>
                    <a:lnTo>
                      <a:pt x="197" y="68"/>
                    </a:lnTo>
                    <a:lnTo>
                      <a:pt x="197" y="68"/>
                    </a:lnTo>
                    <a:lnTo>
                      <a:pt x="197" y="6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71">
                <a:extLst>
                  <a:ext uri="{FF2B5EF4-FFF2-40B4-BE49-F238E27FC236}">
                    <a16:creationId xmlns:a16="http://schemas.microsoft.com/office/drawing/2014/main" id="{08693475-7BF8-E32B-C474-3177287FD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2540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1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1 h 3"/>
                  <a:gd name="T12" fmla="*/ 0 w 2"/>
                  <a:gd name="T13" fmla="*/ 2 h 3"/>
                  <a:gd name="T14" fmla="*/ 1 w 2"/>
                  <a:gd name="T15" fmla="*/ 3 h 3"/>
                  <a:gd name="T16" fmla="*/ 2 w 2"/>
                  <a:gd name="T17" fmla="*/ 3 h 3"/>
                  <a:gd name="T18" fmla="*/ 2 w 2"/>
                  <a:gd name="T19" fmla="*/ 3 h 3"/>
                  <a:gd name="T20" fmla="*/ 2 w 2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72">
                <a:extLst>
                  <a:ext uri="{FF2B5EF4-FFF2-40B4-BE49-F238E27FC236}">
                    <a16:creationId xmlns:a16="http://schemas.microsoft.com/office/drawing/2014/main" id="{F8502671-DA42-4E51-2253-6829CE515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440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1 h 1"/>
                  <a:gd name="T8" fmla="*/ 0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73">
                <a:extLst>
                  <a:ext uri="{FF2B5EF4-FFF2-40B4-BE49-F238E27FC236}">
                    <a16:creationId xmlns:a16="http://schemas.microsoft.com/office/drawing/2014/main" id="{2CF24DEC-EB3F-32AD-38B8-FEC2EB477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2006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2 h 3"/>
                  <a:gd name="T4" fmla="*/ 4 w 4"/>
                  <a:gd name="T5" fmla="*/ 1 h 3"/>
                  <a:gd name="T6" fmla="*/ 4 w 4"/>
                  <a:gd name="T7" fmla="*/ 1 h 3"/>
                  <a:gd name="T8" fmla="*/ 4 w 4"/>
                  <a:gd name="T9" fmla="*/ 0 h 3"/>
                  <a:gd name="T10" fmla="*/ 2 w 4"/>
                  <a:gd name="T11" fmla="*/ 0 h 3"/>
                  <a:gd name="T12" fmla="*/ 1 w 4"/>
                  <a:gd name="T13" fmla="*/ 0 h 3"/>
                  <a:gd name="T14" fmla="*/ 0 w 4"/>
                  <a:gd name="T15" fmla="*/ 0 h 3"/>
                  <a:gd name="T16" fmla="*/ 0 w 4"/>
                  <a:gd name="T17" fmla="*/ 0 h 3"/>
                  <a:gd name="T18" fmla="*/ 0 w 4"/>
                  <a:gd name="T19" fmla="*/ 2 h 3"/>
                  <a:gd name="T20" fmla="*/ 0 w 4"/>
                  <a:gd name="T21" fmla="*/ 2 h 3"/>
                  <a:gd name="T22" fmla="*/ 0 w 4"/>
                  <a:gd name="T23" fmla="*/ 2 h 3"/>
                  <a:gd name="T24" fmla="*/ 0 w 4"/>
                  <a:gd name="T25" fmla="*/ 3 h 3"/>
                  <a:gd name="T26" fmla="*/ 0 w 4"/>
                  <a:gd name="T27" fmla="*/ 3 h 3"/>
                  <a:gd name="T28" fmla="*/ 0 w 4"/>
                  <a:gd name="T29" fmla="*/ 3 h 3"/>
                  <a:gd name="T30" fmla="*/ 1 w 4"/>
                  <a:gd name="T31" fmla="*/ 3 h 3"/>
                  <a:gd name="T32" fmla="*/ 2 w 4"/>
                  <a:gd name="T33" fmla="*/ 3 h 3"/>
                  <a:gd name="T34" fmla="*/ 3 w 4"/>
                  <a:gd name="T35" fmla="*/ 2 h 3"/>
                  <a:gd name="T36" fmla="*/ 4 w 4"/>
                  <a:gd name="T37" fmla="*/ 2 h 3"/>
                  <a:gd name="T38" fmla="*/ 4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74">
                <a:extLst>
                  <a:ext uri="{FF2B5EF4-FFF2-40B4-BE49-F238E27FC236}">
                    <a16:creationId xmlns:a16="http://schemas.microsoft.com/office/drawing/2014/main" id="{A67FE7EC-048D-E9E5-2FEE-932F714B9B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3" y="2449"/>
                <a:ext cx="3" cy="13"/>
              </a:xfrm>
              <a:custGeom>
                <a:avLst/>
                <a:gdLst>
                  <a:gd name="T0" fmla="*/ 2 w 3"/>
                  <a:gd name="T1" fmla="*/ 12 h 13"/>
                  <a:gd name="T2" fmla="*/ 3 w 3"/>
                  <a:gd name="T3" fmla="*/ 12 h 13"/>
                  <a:gd name="T4" fmla="*/ 3 w 3"/>
                  <a:gd name="T5" fmla="*/ 12 h 13"/>
                  <a:gd name="T6" fmla="*/ 3 w 3"/>
                  <a:gd name="T7" fmla="*/ 12 h 13"/>
                  <a:gd name="T8" fmla="*/ 3 w 3"/>
                  <a:gd name="T9" fmla="*/ 11 h 13"/>
                  <a:gd name="T10" fmla="*/ 2 w 3"/>
                  <a:gd name="T11" fmla="*/ 10 h 13"/>
                  <a:gd name="T12" fmla="*/ 2 w 3"/>
                  <a:gd name="T13" fmla="*/ 10 h 13"/>
                  <a:gd name="T14" fmla="*/ 0 w 3"/>
                  <a:gd name="T15" fmla="*/ 12 h 13"/>
                  <a:gd name="T16" fmla="*/ 0 w 3"/>
                  <a:gd name="T17" fmla="*/ 12 h 13"/>
                  <a:gd name="T18" fmla="*/ 0 w 3"/>
                  <a:gd name="T19" fmla="*/ 13 h 13"/>
                  <a:gd name="T20" fmla="*/ 2 w 3"/>
                  <a:gd name="T21" fmla="*/ 13 h 13"/>
                  <a:gd name="T22" fmla="*/ 2 w 3"/>
                  <a:gd name="T23" fmla="*/ 12 h 13"/>
                  <a:gd name="T24" fmla="*/ 2 w 3"/>
                  <a:gd name="T25" fmla="*/ 12 h 13"/>
                  <a:gd name="T26" fmla="*/ 3 w 3"/>
                  <a:gd name="T27" fmla="*/ 3 h 13"/>
                  <a:gd name="T28" fmla="*/ 3 w 3"/>
                  <a:gd name="T29" fmla="*/ 1 h 13"/>
                  <a:gd name="T30" fmla="*/ 3 w 3"/>
                  <a:gd name="T31" fmla="*/ 0 h 13"/>
                  <a:gd name="T32" fmla="*/ 2 w 3"/>
                  <a:gd name="T33" fmla="*/ 0 h 13"/>
                  <a:gd name="T34" fmla="*/ 2 w 3"/>
                  <a:gd name="T35" fmla="*/ 0 h 13"/>
                  <a:gd name="T36" fmla="*/ 2 w 3"/>
                  <a:gd name="T37" fmla="*/ 0 h 13"/>
                  <a:gd name="T38" fmla="*/ 1 w 3"/>
                  <a:gd name="T39" fmla="*/ 0 h 13"/>
                  <a:gd name="T40" fmla="*/ 2 w 3"/>
                  <a:gd name="T41" fmla="*/ 3 h 13"/>
                  <a:gd name="T42" fmla="*/ 3 w 3"/>
                  <a:gd name="T43" fmla="*/ 3 h 13"/>
                  <a:gd name="T44" fmla="*/ 3 w 3"/>
                  <a:gd name="T45" fmla="*/ 3 h 13"/>
                  <a:gd name="T46" fmla="*/ 3 w 3"/>
                  <a:gd name="T4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" h="13">
                    <a:moveTo>
                      <a:pt x="2" y="12"/>
                    </a:move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  <a:moveTo>
                      <a:pt x="3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75">
                <a:extLst>
                  <a:ext uri="{FF2B5EF4-FFF2-40B4-BE49-F238E27FC236}">
                    <a16:creationId xmlns:a16="http://schemas.microsoft.com/office/drawing/2014/main" id="{84EFD5F6-285E-0F6A-23EF-FB72BF7BF9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0" y="2285"/>
                <a:ext cx="84" cy="107"/>
              </a:xfrm>
              <a:custGeom>
                <a:avLst/>
                <a:gdLst>
                  <a:gd name="T0" fmla="*/ 75 w 84"/>
                  <a:gd name="T1" fmla="*/ 103 h 107"/>
                  <a:gd name="T2" fmla="*/ 68 w 84"/>
                  <a:gd name="T3" fmla="*/ 104 h 107"/>
                  <a:gd name="T4" fmla="*/ 68 w 84"/>
                  <a:gd name="T5" fmla="*/ 107 h 107"/>
                  <a:gd name="T6" fmla="*/ 80 w 84"/>
                  <a:gd name="T7" fmla="*/ 97 h 107"/>
                  <a:gd name="T8" fmla="*/ 80 w 84"/>
                  <a:gd name="T9" fmla="*/ 97 h 107"/>
                  <a:gd name="T10" fmla="*/ 81 w 84"/>
                  <a:gd name="T11" fmla="*/ 81 h 107"/>
                  <a:gd name="T12" fmla="*/ 83 w 84"/>
                  <a:gd name="T13" fmla="*/ 81 h 107"/>
                  <a:gd name="T14" fmla="*/ 61 w 84"/>
                  <a:gd name="T15" fmla="*/ 84 h 107"/>
                  <a:gd name="T16" fmla="*/ 68 w 84"/>
                  <a:gd name="T17" fmla="*/ 75 h 107"/>
                  <a:gd name="T18" fmla="*/ 67 w 84"/>
                  <a:gd name="T19" fmla="*/ 78 h 107"/>
                  <a:gd name="T20" fmla="*/ 63 w 84"/>
                  <a:gd name="T21" fmla="*/ 82 h 107"/>
                  <a:gd name="T22" fmla="*/ 65 w 84"/>
                  <a:gd name="T23" fmla="*/ 75 h 107"/>
                  <a:gd name="T24" fmla="*/ 61 w 84"/>
                  <a:gd name="T25" fmla="*/ 74 h 107"/>
                  <a:gd name="T26" fmla="*/ 65 w 84"/>
                  <a:gd name="T27" fmla="*/ 75 h 107"/>
                  <a:gd name="T28" fmla="*/ 50 w 84"/>
                  <a:gd name="T29" fmla="*/ 65 h 107"/>
                  <a:gd name="T30" fmla="*/ 48 w 84"/>
                  <a:gd name="T31" fmla="*/ 60 h 107"/>
                  <a:gd name="T32" fmla="*/ 49 w 84"/>
                  <a:gd name="T33" fmla="*/ 67 h 107"/>
                  <a:gd name="T34" fmla="*/ 54 w 84"/>
                  <a:gd name="T35" fmla="*/ 72 h 107"/>
                  <a:gd name="T36" fmla="*/ 38 w 84"/>
                  <a:gd name="T37" fmla="*/ 59 h 107"/>
                  <a:gd name="T38" fmla="*/ 42 w 84"/>
                  <a:gd name="T39" fmla="*/ 62 h 107"/>
                  <a:gd name="T40" fmla="*/ 62 w 84"/>
                  <a:gd name="T41" fmla="*/ 51 h 107"/>
                  <a:gd name="T42" fmla="*/ 63 w 84"/>
                  <a:gd name="T43" fmla="*/ 51 h 107"/>
                  <a:gd name="T44" fmla="*/ 10 w 84"/>
                  <a:gd name="T45" fmla="*/ 48 h 107"/>
                  <a:gd name="T46" fmla="*/ 10 w 84"/>
                  <a:gd name="T47" fmla="*/ 55 h 107"/>
                  <a:gd name="T48" fmla="*/ 14 w 84"/>
                  <a:gd name="T49" fmla="*/ 54 h 107"/>
                  <a:gd name="T50" fmla="*/ 14 w 84"/>
                  <a:gd name="T51" fmla="*/ 48 h 107"/>
                  <a:gd name="T52" fmla="*/ 13 w 84"/>
                  <a:gd name="T53" fmla="*/ 48 h 107"/>
                  <a:gd name="T54" fmla="*/ 45 w 84"/>
                  <a:gd name="T55" fmla="*/ 40 h 107"/>
                  <a:gd name="T56" fmla="*/ 46 w 84"/>
                  <a:gd name="T57" fmla="*/ 44 h 107"/>
                  <a:gd name="T58" fmla="*/ 46 w 84"/>
                  <a:gd name="T59" fmla="*/ 50 h 107"/>
                  <a:gd name="T60" fmla="*/ 49 w 84"/>
                  <a:gd name="T61" fmla="*/ 49 h 107"/>
                  <a:gd name="T62" fmla="*/ 19 w 84"/>
                  <a:gd name="T63" fmla="*/ 33 h 107"/>
                  <a:gd name="T64" fmla="*/ 20 w 84"/>
                  <a:gd name="T65" fmla="*/ 34 h 107"/>
                  <a:gd name="T66" fmla="*/ 10 w 84"/>
                  <a:gd name="T67" fmla="*/ 34 h 107"/>
                  <a:gd name="T68" fmla="*/ 7 w 84"/>
                  <a:gd name="T69" fmla="*/ 34 h 107"/>
                  <a:gd name="T70" fmla="*/ 5 w 84"/>
                  <a:gd name="T71" fmla="*/ 41 h 107"/>
                  <a:gd name="T72" fmla="*/ 5 w 84"/>
                  <a:gd name="T73" fmla="*/ 44 h 107"/>
                  <a:gd name="T74" fmla="*/ 7 w 84"/>
                  <a:gd name="T75" fmla="*/ 47 h 107"/>
                  <a:gd name="T76" fmla="*/ 12 w 84"/>
                  <a:gd name="T77" fmla="*/ 44 h 107"/>
                  <a:gd name="T78" fmla="*/ 31 w 84"/>
                  <a:gd name="T79" fmla="*/ 25 h 107"/>
                  <a:gd name="T80" fmla="*/ 32 w 84"/>
                  <a:gd name="T81" fmla="*/ 27 h 107"/>
                  <a:gd name="T82" fmla="*/ 38 w 84"/>
                  <a:gd name="T83" fmla="*/ 34 h 107"/>
                  <a:gd name="T84" fmla="*/ 36 w 84"/>
                  <a:gd name="T85" fmla="*/ 39 h 107"/>
                  <a:gd name="T86" fmla="*/ 39 w 84"/>
                  <a:gd name="T87" fmla="*/ 33 h 107"/>
                  <a:gd name="T88" fmla="*/ 32 w 84"/>
                  <a:gd name="T89" fmla="*/ 26 h 107"/>
                  <a:gd name="T90" fmla="*/ 5 w 84"/>
                  <a:gd name="T91" fmla="*/ 4 h 107"/>
                  <a:gd name="T92" fmla="*/ 0 w 84"/>
                  <a:gd name="T93" fmla="*/ 4 h 107"/>
                  <a:gd name="T94" fmla="*/ 11 w 84"/>
                  <a:gd name="T95" fmla="*/ 6 h 107"/>
                  <a:gd name="T96" fmla="*/ 11 w 84"/>
                  <a:gd name="T97" fmla="*/ 4 h 107"/>
                  <a:gd name="T98" fmla="*/ 25 w 84"/>
                  <a:gd name="T99" fmla="*/ 18 h 107"/>
                  <a:gd name="T100" fmla="*/ 26 w 84"/>
                  <a:gd name="T101" fmla="*/ 6 h 107"/>
                  <a:gd name="T102" fmla="*/ 24 w 84"/>
                  <a:gd name="T103" fmla="*/ 2 h 107"/>
                  <a:gd name="T104" fmla="*/ 17 w 84"/>
                  <a:gd name="T105" fmla="*/ 1 h 107"/>
                  <a:gd name="T106" fmla="*/ 26 w 84"/>
                  <a:gd name="T107" fmla="*/ 8 h 107"/>
                  <a:gd name="T108" fmla="*/ 24 w 84"/>
                  <a:gd name="T109" fmla="*/ 15 h 107"/>
                  <a:gd name="T110" fmla="*/ 24 w 84"/>
                  <a:gd name="T111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4" h="107">
                    <a:moveTo>
                      <a:pt x="78" y="102"/>
                    </a:moveTo>
                    <a:lnTo>
                      <a:pt x="78" y="101"/>
                    </a:lnTo>
                    <a:lnTo>
                      <a:pt x="77" y="100"/>
                    </a:lnTo>
                    <a:lnTo>
                      <a:pt x="76" y="102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2" y="102"/>
                    </a:lnTo>
                    <a:lnTo>
                      <a:pt x="70" y="102"/>
                    </a:lnTo>
                    <a:lnTo>
                      <a:pt x="69" y="104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8" y="107"/>
                    </a:lnTo>
                    <a:lnTo>
                      <a:pt x="72" y="107"/>
                    </a:lnTo>
                    <a:lnTo>
                      <a:pt x="75" y="106"/>
                    </a:lnTo>
                    <a:lnTo>
                      <a:pt x="77" y="104"/>
                    </a:lnTo>
                    <a:lnTo>
                      <a:pt x="78" y="102"/>
                    </a:lnTo>
                    <a:close/>
                    <a:moveTo>
                      <a:pt x="80" y="97"/>
                    </a:moveTo>
                    <a:lnTo>
                      <a:pt x="79" y="96"/>
                    </a:lnTo>
                    <a:lnTo>
                      <a:pt x="78" y="97"/>
                    </a:lnTo>
                    <a:lnTo>
                      <a:pt x="78" y="97"/>
                    </a:lnTo>
                    <a:lnTo>
                      <a:pt x="80" y="97"/>
                    </a:lnTo>
                    <a:lnTo>
                      <a:pt x="80" y="97"/>
                    </a:lnTo>
                    <a:close/>
                    <a:moveTo>
                      <a:pt x="80" y="81"/>
                    </a:moveTo>
                    <a:lnTo>
                      <a:pt x="79" y="80"/>
                    </a:lnTo>
                    <a:lnTo>
                      <a:pt x="78" y="81"/>
                    </a:lnTo>
                    <a:lnTo>
                      <a:pt x="79" y="82"/>
                    </a:lnTo>
                    <a:lnTo>
                      <a:pt x="81" y="81"/>
                    </a:lnTo>
                    <a:lnTo>
                      <a:pt x="82" y="82"/>
                    </a:lnTo>
                    <a:lnTo>
                      <a:pt x="84" y="83"/>
                    </a:lnTo>
                    <a:lnTo>
                      <a:pt x="84" y="82"/>
                    </a:lnTo>
                    <a:lnTo>
                      <a:pt x="84" y="82"/>
                    </a:lnTo>
                    <a:lnTo>
                      <a:pt x="83" y="81"/>
                    </a:lnTo>
                    <a:lnTo>
                      <a:pt x="82" y="81"/>
                    </a:lnTo>
                    <a:lnTo>
                      <a:pt x="81" y="81"/>
                    </a:lnTo>
                    <a:lnTo>
                      <a:pt x="80" y="81"/>
                    </a:lnTo>
                    <a:lnTo>
                      <a:pt x="80" y="81"/>
                    </a:lnTo>
                    <a:close/>
                    <a:moveTo>
                      <a:pt x="61" y="84"/>
                    </a:moveTo>
                    <a:lnTo>
                      <a:pt x="63" y="83"/>
                    </a:lnTo>
                    <a:lnTo>
                      <a:pt x="65" y="82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66" y="80"/>
                    </a:lnTo>
                    <a:lnTo>
                      <a:pt x="65" y="80"/>
                    </a:lnTo>
                    <a:lnTo>
                      <a:pt x="65" y="81"/>
                    </a:lnTo>
                    <a:lnTo>
                      <a:pt x="64" y="81"/>
                    </a:lnTo>
                    <a:lnTo>
                      <a:pt x="63" y="82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61" y="84"/>
                    </a:lnTo>
                    <a:lnTo>
                      <a:pt x="61" y="84"/>
                    </a:lnTo>
                    <a:close/>
                    <a:moveTo>
                      <a:pt x="65" y="75"/>
                    </a:moveTo>
                    <a:lnTo>
                      <a:pt x="63" y="75"/>
                    </a:lnTo>
                    <a:lnTo>
                      <a:pt x="63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6"/>
                    </a:lnTo>
                    <a:lnTo>
                      <a:pt x="62" y="75"/>
                    </a:lnTo>
                    <a:lnTo>
                      <a:pt x="64" y="76"/>
                    </a:lnTo>
                    <a:lnTo>
                      <a:pt x="65" y="76"/>
                    </a:lnTo>
                    <a:lnTo>
                      <a:pt x="65" y="75"/>
                    </a:lnTo>
                    <a:close/>
                    <a:moveTo>
                      <a:pt x="54" y="72"/>
                    </a:moveTo>
                    <a:lnTo>
                      <a:pt x="54" y="70"/>
                    </a:lnTo>
                    <a:lnTo>
                      <a:pt x="52" y="69"/>
                    </a:lnTo>
                    <a:lnTo>
                      <a:pt x="51" y="68"/>
                    </a:lnTo>
                    <a:lnTo>
                      <a:pt x="50" y="65"/>
                    </a:lnTo>
                    <a:lnTo>
                      <a:pt x="49" y="62"/>
                    </a:lnTo>
                    <a:lnTo>
                      <a:pt x="49" y="61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9" y="62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49" y="67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9" y="68"/>
                    </a:lnTo>
                    <a:lnTo>
                      <a:pt x="52" y="69"/>
                    </a:lnTo>
                    <a:lnTo>
                      <a:pt x="53" y="73"/>
                    </a:lnTo>
                    <a:lnTo>
                      <a:pt x="54" y="72"/>
                    </a:lnTo>
                    <a:lnTo>
                      <a:pt x="54" y="72"/>
                    </a:lnTo>
                    <a:close/>
                    <a:moveTo>
                      <a:pt x="42" y="62"/>
                    </a:moveTo>
                    <a:lnTo>
                      <a:pt x="40" y="62"/>
                    </a:lnTo>
                    <a:lnTo>
                      <a:pt x="40" y="61"/>
                    </a:lnTo>
                    <a:lnTo>
                      <a:pt x="38" y="59"/>
                    </a:lnTo>
                    <a:lnTo>
                      <a:pt x="38" y="58"/>
                    </a:lnTo>
                    <a:lnTo>
                      <a:pt x="37" y="60"/>
                    </a:lnTo>
                    <a:lnTo>
                      <a:pt x="38" y="60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2"/>
                    </a:lnTo>
                    <a:close/>
                    <a:moveTo>
                      <a:pt x="63" y="51"/>
                    </a:moveTo>
                    <a:lnTo>
                      <a:pt x="62" y="51"/>
                    </a:lnTo>
                    <a:lnTo>
                      <a:pt x="62" y="51"/>
                    </a:lnTo>
                    <a:lnTo>
                      <a:pt x="61" y="51"/>
                    </a:lnTo>
                    <a:lnTo>
                      <a:pt x="60" y="53"/>
                    </a:lnTo>
                    <a:lnTo>
                      <a:pt x="61" y="53"/>
                    </a:lnTo>
                    <a:lnTo>
                      <a:pt x="63" y="51"/>
                    </a:lnTo>
                    <a:lnTo>
                      <a:pt x="63" y="51"/>
                    </a:lnTo>
                    <a:close/>
                    <a:moveTo>
                      <a:pt x="13" y="48"/>
                    </a:moveTo>
                    <a:lnTo>
                      <a:pt x="12" y="47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9" y="51"/>
                    </a:lnTo>
                    <a:lnTo>
                      <a:pt x="10" y="52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0" y="57"/>
                    </a:lnTo>
                    <a:lnTo>
                      <a:pt x="14" y="57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close/>
                    <a:moveTo>
                      <a:pt x="49" y="49"/>
                    </a:moveTo>
                    <a:lnTo>
                      <a:pt x="47" y="45"/>
                    </a:lnTo>
                    <a:lnTo>
                      <a:pt x="47" y="44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5" y="42"/>
                    </a:lnTo>
                    <a:lnTo>
                      <a:pt x="45" y="43"/>
                    </a:lnTo>
                    <a:lnTo>
                      <a:pt x="46" y="44"/>
                    </a:lnTo>
                    <a:lnTo>
                      <a:pt x="47" y="47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49" y="49"/>
                    </a:lnTo>
                    <a:close/>
                    <a:moveTo>
                      <a:pt x="20" y="34"/>
                    </a:moveTo>
                    <a:lnTo>
                      <a:pt x="21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  <a:moveTo>
                      <a:pt x="13" y="40"/>
                    </a:moveTo>
                    <a:lnTo>
                      <a:pt x="12" y="39"/>
                    </a:lnTo>
                    <a:lnTo>
                      <a:pt x="11" y="36"/>
                    </a:lnTo>
                    <a:lnTo>
                      <a:pt x="10" y="34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4"/>
                    </a:lnTo>
                    <a:lnTo>
                      <a:pt x="7" y="36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7" y="45"/>
                    </a:lnTo>
                    <a:lnTo>
                      <a:pt x="7" y="46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3" y="40"/>
                    </a:lnTo>
                    <a:close/>
                    <a:moveTo>
                      <a:pt x="32" y="26"/>
                    </a:moveTo>
                    <a:lnTo>
                      <a:pt x="31" y="25"/>
                    </a:lnTo>
                    <a:lnTo>
                      <a:pt x="31" y="25"/>
                    </a:lnTo>
                    <a:lnTo>
                      <a:pt x="31" y="26"/>
                    </a:lnTo>
                    <a:lnTo>
                      <a:pt x="30" y="27"/>
                    </a:lnTo>
                    <a:lnTo>
                      <a:pt x="31" y="27"/>
                    </a:lnTo>
                    <a:lnTo>
                      <a:pt x="32" y="27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7" y="31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7" y="38"/>
                    </a:lnTo>
                    <a:lnTo>
                      <a:pt x="35" y="38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7" y="40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8" y="37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29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2" y="26"/>
                    </a:lnTo>
                    <a:close/>
                    <a:moveTo>
                      <a:pt x="7" y="4"/>
                    </a:moveTo>
                    <a:lnTo>
                      <a:pt x="6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close/>
                    <a:moveTo>
                      <a:pt x="24" y="18"/>
                    </a:moveTo>
                    <a:lnTo>
                      <a:pt x="25" y="18"/>
                    </a:lnTo>
                    <a:lnTo>
                      <a:pt x="26" y="13"/>
                    </a:lnTo>
                    <a:lnTo>
                      <a:pt x="28" y="11"/>
                    </a:lnTo>
                    <a:lnTo>
                      <a:pt x="28" y="8"/>
                    </a:lnTo>
                    <a:lnTo>
                      <a:pt x="27" y="7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3" y="2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4" y="15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76">
                <a:extLst>
                  <a:ext uri="{FF2B5EF4-FFF2-40B4-BE49-F238E27FC236}">
                    <a16:creationId xmlns:a16="http://schemas.microsoft.com/office/drawing/2014/main" id="{1ADEC53D-0438-B339-03D0-464DA2677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2189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3 w 3"/>
                  <a:gd name="T5" fmla="*/ 0 h 2"/>
                  <a:gd name="T6" fmla="*/ 1 w 3"/>
                  <a:gd name="T7" fmla="*/ 1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2 h 2"/>
                  <a:gd name="T14" fmla="*/ 2 w 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77">
                <a:extLst>
                  <a:ext uri="{FF2B5EF4-FFF2-40B4-BE49-F238E27FC236}">
                    <a16:creationId xmlns:a16="http://schemas.microsoft.com/office/drawing/2014/main" id="{0A9F5D2C-AC59-EB37-663D-473CFE782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252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2 h 4"/>
                  <a:gd name="T4" fmla="*/ 2 w 3"/>
                  <a:gd name="T5" fmla="*/ 2 h 4"/>
                  <a:gd name="T6" fmla="*/ 1 w 3"/>
                  <a:gd name="T7" fmla="*/ 0 h 4"/>
                  <a:gd name="T8" fmla="*/ 0 w 3"/>
                  <a:gd name="T9" fmla="*/ 0 h 4"/>
                  <a:gd name="T10" fmla="*/ 0 w 3"/>
                  <a:gd name="T11" fmla="*/ 2 h 4"/>
                  <a:gd name="T12" fmla="*/ 0 w 3"/>
                  <a:gd name="T13" fmla="*/ 3 h 4"/>
                  <a:gd name="T14" fmla="*/ 2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78">
                <a:extLst>
                  <a:ext uri="{FF2B5EF4-FFF2-40B4-BE49-F238E27FC236}">
                    <a16:creationId xmlns:a16="http://schemas.microsoft.com/office/drawing/2014/main" id="{54D9A97A-9230-4320-6643-E85A814649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58" y="2967"/>
                <a:ext cx="21" cy="18"/>
              </a:xfrm>
              <a:custGeom>
                <a:avLst/>
                <a:gdLst>
                  <a:gd name="T0" fmla="*/ 9 w 21"/>
                  <a:gd name="T1" fmla="*/ 16 h 18"/>
                  <a:gd name="T2" fmla="*/ 8 w 21"/>
                  <a:gd name="T3" fmla="*/ 15 h 18"/>
                  <a:gd name="T4" fmla="*/ 7 w 21"/>
                  <a:gd name="T5" fmla="*/ 15 h 18"/>
                  <a:gd name="T6" fmla="*/ 7 w 21"/>
                  <a:gd name="T7" fmla="*/ 16 h 18"/>
                  <a:gd name="T8" fmla="*/ 7 w 21"/>
                  <a:gd name="T9" fmla="*/ 17 h 18"/>
                  <a:gd name="T10" fmla="*/ 10 w 21"/>
                  <a:gd name="T11" fmla="*/ 18 h 18"/>
                  <a:gd name="T12" fmla="*/ 9 w 21"/>
                  <a:gd name="T13" fmla="*/ 16 h 18"/>
                  <a:gd name="T14" fmla="*/ 9 w 21"/>
                  <a:gd name="T15" fmla="*/ 16 h 18"/>
                  <a:gd name="T16" fmla="*/ 20 w 21"/>
                  <a:gd name="T17" fmla="*/ 12 h 18"/>
                  <a:gd name="T18" fmla="*/ 20 w 21"/>
                  <a:gd name="T19" fmla="*/ 12 h 18"/>
                  <a:gd name="T20" fmla="*/ 19 w 21"/>
                  <a:gd name="T21" fmla="*/ 12 h 18"/>
                  <a:gd name="T22" fmla="*/ 19 w 21"/>
                  <a:gd name="T23" fmla="*/ 13 h 18"/>
                  <a:gd name="T24" fmla="*/ 19 w 21"/>
                  <a:gd name="T25" fmla="*/ 14 h 18"/>
                  <a:gd name="T26" fmla="*/ 18 w 21"/>
                  <a:gd name="T27" fmla="*/ 14 h 18"/>
                  <a:gd name="T28" fmla="*/ 17 w 21"/>
                  <a:gd name="T29" fmla="*/ 14 h 18"/>
                  <a:gd name="T30" fmla="*/ 16 w 21"/>
                  <a:gd name="T31" fmla="*/ 14 h 18"/>
                  <a:gd name="T32" fmla="*/ 19 w 21"/>
                  <a:gd name="T33" fmla="*/ 15 h 18"/>
                  <a:gd name="T34" fmla="*/ 20 w 21"/>
                  <a:gd name="T35" fmla="*/ 16 h 18"/>
                  <a:gd name="T36" fmla="*/ 20 w 21"/>
                  <a:gd name="T37" fmla="*/ 17 h 18"/>
                  <a:gd name="T38" fmla="*/ 21 w 21"/>
                  <a:gd name="T39" fmla="*/ 16 h 18"/>
                  <a:gd name="T40" fmla="*/ 21 w 21"/>
                  <a:gd name="T41" fmla="*/ 15 h 18"/>
                  <a:gd name="T42" fmla="*/ 20 w 21"/>
                  <a:gd name="T43" fmla="*/ 12 h 18"/>
                  <a:gd name="T44" fmla="*/ 20 w 21"/>
                  <a:gd name="T45" fmla="*/ 12 h 18"/>
                  <a:gd name="T46" fmla="*/ 5 w 21"/>
                  <a:gd name="T47" fmla="*/ 9 h 18"/>
                  <a:gd name="T48" fmla="*/ 5 w 21"/>
                  <a:gd name="T49" fmla="*/ 8 h 18"/>
                  <a:gd name="T50" fmla="*/ 5 w 21"/>
                  <a:gd name="T51" fmla="*/ 7 h 18"/>
                  <a:gd name="T52" fmla="*/ 3 w 21"/>
                  <a:gd name="T53" fmla="*/ 4 h 18"/>
                  <a:gd name="T54" fmla="*/ 3 w 21"/>
                  <a:gd name="T55" fmla="*/ 0 h 18"/>
                  <a:gd name="T56" fmla="*/ 3 w 21"/>
                  <a:gd name="T57" fmla="*/ 0 h 18"/>
                  <a:gd name="T58" fmla="*/ 2 w 21"/>
                  <a:gd name="T59" fmla="*/ 0 h 18"/>
                  <a:gd name="T60" fmla="*/ 2 w 21"/>
                  <a:gd name="T61" fmla="*/ 0 h 18"/>
                  <a:gd name="T62" fmla="*/ 2 w 21"/>
                  <a:gd name="T63" fmla="*/ 1 h 18"/>
                  <a:gd name="T64" fmla="*/ 0 w 21"/>
                  <a:gd name="T65" fmla="*/ 7 h 18"/>
                  <a:gd name="T66" fmla="*/ 2 w 21"/>
                  <a:gd name="T67" fmla="*/ 8 h 18"/>
                  <a:gd name="T68" fmla="*/ 3 w 21"/>
                  <a:gd name="T69" fmla="*/ 8 h 18"/>
                  <a:gd name="T70" fmla="*/ 4 w 21"/>
                  <a:gd name="T71" fmla="*/ 9 h 18"/>
                  <a:gd name="T72" fmla="*/ 5 w 21"/>
                  <a:gd name="T73" fmla="*/ 9 h 18"/>
                  <a:gd name="T74" fmla="*/ 5 w 21"/>
                  <a:gd name="T7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18">
                    <a:moveTo>
                      <a:pt x="9" y="16"/>
                    </a:moveTo>
                    <a:lnTo>
                      <a:pt x="8" y="15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10" y="18"/>
                    </a:lnTo>
                    <a:lnTo>
                      <a:pt x="9" y="16"/>
                    </a:lnTo>
                    <a:lnTo>
                      <a:pt x="9" y="16"/>
                    </a:lnTo>
                    <a:close/>
                    <a:moveTo>
                      <a:pt x="20" y="12"/>
                    </a:moveTo>
                    <a:lnTo>
                      <a:pt x="20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0" y="12"/>
                    </a:lnTo>
                    <a:lnTo>
                      <a:pt x="20" y="12"/>
                    </a:lnTo>
                    <a:close/>
                    <a:moveTo>
                      <a:pt x="5" y="9"/>
                    </a:moveTo>
                    <a:lnTo>
                      <a:pt x="5" y="8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79">
                <a:extLst>
                  <a:ext uri="{FF2B5EF4-FFF2-40B4-BE49-F238E27FC236}">
                    <a16:creationId xmlns:a16="http://schemas.microsoft.com/office/drawing/2014/main" id="{FE563A95-8DF9-D37F-249B-BE0D6ED648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0" y="2459"/>
                <a:ext cx="41" cy="42"/>
              </a:xfrm>
              <a:custGeom>
                <a:avLst/>
                <a:gdLst>
                  <a:gd name="T0" fmla="*/ 15 w 41"/>
                  <a:gd name="T1" fmla="*/ 40 h 42"/>
                  <a:gd name="T2" fmla="*/ 14 w 41"/>
                  <a:gd name="T3" fmla="*/ 38 h 42"/>
                  <a:gd name="T4" fmla="*/ 12 w 41"/>
                  <a:gd name="T5" fmla="*/ 40 h 42"/>
                  <a:gd name="T6" fmla="*/ 13 w 41"/>
                  <a:gd name="T7" fmla="*/ 41 h 42"/>
                  <a:gd name="T8" fmla="*/ 15 w 41"/>
                  <a:gd name="T9" fmla="*/ 41 h 42"/>
                  <a:gd name="T10" fmla="*/ 33 w 41"/>
                  <a:gd name="T11" fmla="*/ 37 h 42"/>
                  <a:gd name="T12" fmla="*/ 33 w 41"/>
                  <a:gd name="T13" fmla="*/ 34 h 42"/>
                  <a:gd name="T14" fmla="*/ 32 w 41"/>
                  <a:gd name="T15" fmla="*/ 33 h 42"/>
                  <a:gd name="T16" fmla="*/ 32 w 41"/>
                  <a:gd name="T17" fmla="*/ 34 h 42"/>
                  <a:gd name="T18" fmla="*/ 32 w 41"/>
                  <a:gd name="T19" fmla="*/ 37 h 42"/>
                  <a:gd name="T20" fmla="*/ 33 w 41"/>
                  <a:gd name="T21" fmla="*/ 37 h 42"/>
                  <a:gd name="T22" fmla="*/ 27 w 41"/>
                  <a:gd name="T23" fmla="*/ 36 h 42"/>
                  <a:gd name="T24" fmla="*/ 25 w 41"/>
                  <a:gd name="T25" fmla="*/ 34 h 42"/>
                  <a:gd name="T26" fmla="*/ 23 w 41"/>
                  <a:gd name="T27" fmla="*/ 32 h 42"/>
                  <a:gd name="T28" fmla="*/ 23 w 41"/>
                  <a:gd name="T29" fmla="*/ 34 h 42"/>
                  <a:gd name="T30" fmla="*/ 23 w 41"/>
                  <a:gd name="T31" fmla="*/ 37 h 42"/>
                  <a:gd name="T32" fmla="*/ 26 w 41"/>
                  <a:gd name="T33" fmla="*/ 40 h 42"/>
                  <a:gd name="T34" fmla="*/ 28 w 41"/>
                  <a:gd name="T35" fmla="*/ 39 h 42"/>
                  <a:gd name="T36" fmla="*/ 37 w 41"/>
                  <a:gd name="T37" fmla="*/ 17 h 42"/>
                  <a:gd name="T38" fmla="*/ 36 w 41"/>
                  <a:gd name="T39" fmla="*/ 20 h 42"/>
                  <a:gd name="T40" fmla="*/ 39 w 41"/>
                  <a:gd name="T41" fmla="*/ 21 h 42"/>
                  <a:gd name="T42" fmla="*/ 41 w 41"/>
                  <a:gd name="T43" fmla="*/ 18 h 42"/>
                  <a:gd name="T44" fmla="*/ 40 w 41"/>
                  <a:gd name="T45" fmla="*/ 17 h 42"/>
                  <a:gd name="T46" fmla="*/ 39 w 41"/>
                  <a:gd name="T47" fmla="*/ 17 h 42"/>
                  <a:gd name="T48" fmla="*/ 37 w 41"/>
                  <a:gd name="T49" fmla="*/ 17 h 42"/>
                  <a:gd name="T50" fmla="*/ 17 w 41"/>
                  <a:gd name="T51" fmla="*/ 9 h 42"/>
                  <a:gd name="T52" fmla="*/ 14 w 41"/>
                  <a:gd name="T53" fmla="*/ 9 h 42"/>
                  <a:gd name="T54" fmla="*/ 16 w 41"/>
                  <a:gd name="T55" fmla="*/ 12 h 42"/>
                  <a:gd name="T56" fmla="*/ 17 w 41"/>
                  <a:gd name="T57" fmla="*/ 10 h 42"/>
                  <a:gd name="T58" fmla="*/ 20 w 41"/>
                  <a:gd name="T59" fmla="*/ 11 h 42"/>
                  <a:gd name="T60" fmla="*/ 19 w 41"/>
                  <a:gd name="T61" fmla="*/ 10 h 42"/>
                  <a:gd name="T62" fmla="*/ 38 w 41"/>
                  <a:gd name="T63" fmla="*/ 9 h 42"/>
                  <a:gd name="T64" fmla="*/ 37 w 41"/>
                  <a:gd name="T65" fmla="*/ 6 h 42"/>
                  <a:gd name="T66" fmla="*/ 36 w 41"/>
                  <a:gd name="T67" fmla="*/ 7 h 42"/>
                  <a:gd name="T68" fmla="*/ 37 w 41"/>
                  <a:gd name="T69" fmla="*/ 9 h 42"/>
                  <a:gd name="T70" fmla="*/ 38 w 41"/>
                  <a:gd name="T71" fmla="*/ 9 h 42"/>
                  <a:gd name="T72" fmla="*/ 7 w 41"/>
                  <a:gd name="T73" fmla="*/ 7 h 42"/>
                  <a:gd name="T74" fmla="*/ 6 w 41"/>
                  <a:gd name="T75" fmla="*/ 4 h 42"/>
                  <a:gd name="T76" fmla="*/ 4 w 41"/>
                  <a:gd name="T77" fmla="*/ 5 h 42"/>
                  <a:gd name="T78" fmla="*/ 5 w 41"/>
                  <a:gd name="T79" fmla="*/ 7 h 42"/>
                  <a:gd name="T80" fmla="*/ 7 w 41"/>
                  <a:gd name="T81" fmla="*/ 7 h 42"/>
                  <a:gd name="T82" fmla="*/ 3 w 41"/>
                  <a:gd name="T83" fmla="*/ 4 h 42"/>
                  <a:gd name="T84" fmla="*/ 5 w 41"/>
                  <a:gd name="T85" fmla="*/ 2 h 42"/>
                  <a:gd name="T86" fmla="*/ 4 w 41"/>
                  <a:gd name="T87" fmla="*/ 0 h 42"/>
                  <a:gd name="T88" fmla="*/ 0 w 41"/>
                  <a:gd name="T89" fmla="*/ 2 h 42"/>
                  <a:gd name="T90" fmla="*/ 0 w 41"/>
                  <a:gd name="T91" fmla="*/ 4 h 42"/>
                  <a:gd name="T92" fmla="*/ 3 w 41"/>
                  <a:gd name="T9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" h="42">
                    <a:moveTo>
                      <a:pt x="15" y="41"/>
                    </a:moveTo>
                    <a:lnTo>
                      <a:pt x="15" y="4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1"/>
                    </a:lnTo>
                    <a:lnTo>
                      <a:pt x="13" y="41"/>
                    </a:lnTo>
                    <a:lnTo>
                      <a:pt x="14" y="42"/>
                    </a:lnTo>
                    <a:lnTo>
                      <a:pt x="15" y="41"/>
                    </a:lnTo>
                    <a:lnTo>
                      <a:pt x="15" y="41"/>
                    </a:lnTo>
                    <a:close/>
                    <a:moveTo>
                      <a:pt x="33" y="37"/>
                    </a:moveTo>
                    <a:lnTo>
                      <a:pt x="33" y="36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37"/>
                    </a:lnTo>
                    <a:close/>
                    <a:moveTo>
                      <a:pt x="28" y="39"/>
                    </a:moveTo>
                    <a:lnTo>
                      <a:pt x="27" y="36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8" y="39"/>
                    </a:lnTo>
                    <a:close/>
                    <a:moveTo>
                      <a:pt x="37" y="17"/>
                    </a:moveTo>
                    <a:lnTo>
                      <a:pt x="37" y="18"/>
                    </a:lnTo>
                    <a:lnTo>
                      <a:pt x="36" y="20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0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17"/>
                    </a:lnTo>
                    <a:close/>
                    <a:moveTo>
                      <a:pt x="19" y="10"/>
                    </a:moveTo>
                    <a:lnTo>
                      <a:pt x="17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  <a:moveTo>
                      <a:pt x="38" y="9"/>
                    </a:moveTo>
                    <a:lnTo>
                      <a:pt x="37" y="8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6" y="7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8" y="9"/>
                    </a:lnTo>
                    <a:lnTo>
                      <a:pt x="38" y="9"/>
                    </a:lnTo>
                    <a:close/>
                    <a:moveTo>
                      <a:pt x="7" y="7"/>
                    </a:moveTo>
                    <a:lnTo>
                      <a:pt x="7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80">
                <a:extLst>
                  <a:ext uri="{FF2B5EF4-FFF2-40B4-BE49-F238E27FC236}">
                    <a16:creationId xmlns:a16="http://schemas.microsoft.com/office/drawing/2014/main" id="{1FFACFEA-F201-288F-DB22-0F3378349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4" y="2413"/>
                <a:ext cx="27" cy="8"/>
              </a:xfrm>
              <a:custGeom>
                <a:avLst/>
                <a:gdLst>
                  <a:gd name="T0" fmla="*/ 1 w 27"/>
                  <a:gd name="T1" fmla="*/ 7 h 8"/>
                  <a:gd name="T2" fmla="*/ 1 w 27"/>
                  <a:gd name="T3" fmla="*/ 6 h 8"/>
                  <a:gd name="T4" fmla="*/ 0 w 27"/>
                  <a:gd name="T5" fmla="*/ 7 h 8"/>
                  <a:gd name="T6" fmla="*/ 0 w 27"/>
                  <a:gd name="T7" fmla="*/ 8 h 8"/>
                  <a:gd name="T8" fmla="*/ 2 w 27"/>
                  <a:gd name="T9" fmla="*/ 8 h 8"/>
                  <a:gd name="T10" fmla="*/ 3 w 27"/>
                  <a:gd name="T11" fmla="*/ 8 h 8"/>
                  <a:gd name="T12" fmla="*/ 3 w 27"/>
                  <a:gd name="T13" fmla="*/ 8 h 8"/>
                  <a:gd name="T14" fmla="*/ 5 w 27"/>
                  <a:gd name="T15" fmla="*/ 8 h 8"/>
                  <a:gd name="T16" fmla="*/ 5 w 27"/>
                  <a:gd name="T17" fmla="*/ 7 h 8"/>
                  <a:gd name="T18" fmla="*/ 3 w 27"/>
                  <a:gd name="T19" fmla="*/ 7 h 8"/>
                  <a:gd name="T20" fmla="*/ 3 w 27"/>
                  <a:gd name="T21" fmla="*/ 7 h 8"/>
                  <a:gd name="T22" fmla="*/ 2 w 27"/>
                  <a:gd name="T23" fmla="*/ 8 h 8"/>
                  <a:gd name="T24" fmla="*/ 1 w 27"/>
                  <a:gd name="T25" fmla="*/ 7 h 8"/>
                  <a:gd name="T26" fmla="*/ 1 w 27"/>
                  <a:gd name="T27" fmla="*/ 7 h 8"/>
                  <a:gd name="T28" fmla="*/ 24 w 27"/>
                  <a:gd name="T29" fmla="*/ 1 h 8"/>
                  <a:gd name="T30" fmla="*/ 24 w 27"/>
                  <a:gd name="T31" fmla="*/ 1 h 8"/>
                  <a:gd name="T32" fmla="*/ 24 w 27"/>
                  <a:gd name="T33" fmla="*/ 1 h 8"/>
                  <a:gd name="T34" fmla="*/ 23 w 27"/>
                  <a:gd name="T35" fmla="*/ 1 h 8"/>
                  <a:gd name="T36" fmla="*/ 22 w 27"/>
                  <a:gd name="T37" fmla="*/ 1 h 8"/>
                  <a:gd name="T38" fmla="*/ 22 w 27"/>
                  <a:gd name="T39" fmla="*/ 1 h 8"/>
                  <a:gd name="T40" fmla="*/ 21 w 27"/>
                  <a:gd name="T41" fmla="*/ 1 h 8"/>
                  <a:gd name="T42" fmla="*/ 21 w 27"/>
                  <a:gd name="T43" fmla="*/ 1 h 8"/>
                  <a:gd name="T44" fmla="*/ 21 w 27"/>
                  <a:gd name="T45" fmla="*/ 1 h 8"/>
                  <a:gd name="T46" fmla="*/ 21 w 27"/>
                  <a:gd name="T47" fmla="*/ 1 h 8"/>
                  <a:gd name="T48" fmla="*/ 23 w 27"/>
                  <a:gd name="T49" fmla="*/ 1 h 8"/>
                  <a:gd name="T50" fmla="*/ 24 w 27"/>
                  <a:gd name="T51" fmla="*/ 1 h 8"/>
                  <a:gd name="T52" fmla="*/ 24 w 27"/>
                  <a:gd name="T53" fmla="*/ 1 h 8"/>
                  <a:gd name="T54" fmla="*/ 24 w 27"/>
                  <a:gd name="T55" fmla="*/ 1 h 8"/>
                  <a:gd name="T56" fmla="*/ 26 w 27"/>
                  <a:gd name="T57" fmla="*/ 1 h 8"/>
                  <a:gd name="T58" fmla="*/ 27 w 27"/>
                  <a:gd name="T59" fmla="*/ 0 h 8"/>
                  <a:gd name="T60" fmla="*/ 27 w 27"/>
                  <a:gd name="T61" fmla="*/ 0 h 8"/>
                  <a:gd name="T62" fmla="*/ 27 w 27"/>
                  <a:gd name="T63" fmla="*/ 0 h 8"/>
                  <a:gd name="T64" fmla="*/ 26 w 27"/>
                  <a:gd name="T65" fmla="*/ 0 h 8"/>
                  <a:gd name="T66" fmla="*/ 26 w 27"/>
                  <a:gd name="T67" fmla="*/ 0 h 8"/>
                  <a:gd name="T68" fmla="*/ 26 w 27"/>
                  <a:gd name="T69" fmla="*/ 0 h 8"/>
                  <a:gd name="T70" fmla="*/ 25 w 27"/>
                  <a:gd name="T71" fmla="*/ 1 h 8"/>
                  <a:gd name="T72" fmla="*/ 25 w 27"/>
                  <a:gd name="T73" fmla="*/ 1 h 8"/>
                  <a:gd name="T74" fmla="*/ 26 w 27"/>
                  <a:gd name="T75" fmla="*/ 1 h 8"/>
                  <a:gd name="T76" fmla="*/ 26 w 27"/>
                  <a:gd name="T7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8">
                    <a:moveTo>
                      <a:pt x="1" y="7"/>
                    </a:move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  <a:moveTo>
                      <a:pt x="24" y="1"/>
                    </a:moveTo>
                    <a:lnTo>
                      <a:pt x="24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close/>
                    <a:moveTo>
                      <a:pt x="26" y="1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81">
                <a:extLst>
                  <a:ext uri="{FF2B5EF4-FFF2-40B4-BE49-F238E27FC236}">
                    <a16:creationId xmlns:a16="http://schemas.microsoft.com/office/drawing/2014/main" id="{03EE4E8E-5965-C601-A7BF-1BD2383A5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2486"/>
                <a:ext cx="3" cy="7"/>
              </a:xfrm>
              <a:custGeom>
                <a:avLst/>
                <a:gdLst>
                  <a:gd name="T0" fmla="*/ 2 w 3"/>
                  <a:gd name="T1" fmla="*/ 7 h 7"/>
                  <a:gd name="T2" fmla="*/ 3 w 3"/>
                  <a:gd name="T3" fmla="*/ 5 h 7"/>
                  <a:gd name="T4" fmla="*/ 3 w 3"/>
                  <a:gd name="T5" fmla="*/ 3 h 7"/>
                  <a:gd name="T6" fmla="*/ 2 w 3"/>
                  <a:gd name="T7" fmla="*/ 1 h 7"/>
                  <a:gd name="T8" fmla="*/ 0 w 3"/>
                  <a:gd name="T9" fmla="*/ 0 h 7"/>
                  <a:gd name="T10" fmla="*/ 0 w 3"/>
                  <a:gd name="T11" fmla="*/ 1 h 7"/>
                  <a:gd name="T12" fmla="*/ 0 w 3"/>
                  <a:gd name="T13" fmla="*/ 3 h 7"/>
                  <a:gd name="T14" fmla="*/ 1 w 3"/>
                  <a:gd name="T15" fmla="*/ 5 h 7"/>
                  <a:gd name="T16" fmla="*/ 1 w 3"/>
                  <a:gd name="T17" fmla="*/ 7 h 7"/>
                  <a:gd name="T18" fmla="*/ 2 w 3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7">
                    <a:moveTo>
                      <a:pt x="2" y="7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82">
                <a:extLst>
                  <a:ext uri="{FF2B5EF4-FFF2-40B4-BE49-F238E27FC236}">
                    <a16:creationId xmlns:a16="http://schemas.microsoft.com/office/drawing/2014/main" id="{082E9A30-2E1D-984C-6237-CF2EC468C5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0" y="3672"/>
                <a:ext cx="44" cy="18"/>
              </a:xfrm>
              <a:custGeom>
                <a:avLst/>
                <a:gdLst>
                  <a:gd name="T0" fmla="*/ 21 w 44"/>
                  <a:gd name="T1" fmla="*/ 15 h 18"/>
                  <a:gd name="T2" fmla="*/ 21 w 44"/>
                  <a:gd name="T3" fmla="*/ 16 h 18"/>
                  <a:gd name="T4" fmla="*/ 22 w 44"/>
                  <a:gd name="T5" fmla="*/ 16 h 18"/>
                  <a:gd name="T6" fmla="*/ 37 w 44"/>
                  <a:gd name="T7" fmla="*/ 12 h 18"/>
                  <a:gd name="T8" fmla="*/ 37 w 44"/>
                  <a:gd name="T9" fmla="*/ 14 h 18"/>
                  <a:gd name="T10" fmla="*/ 37 w 44"/>
                  <a:gd name="T11" fmla="*/ 13 h 18"/>
                  <a:gd name="T12" fmla="*/ 0 w 44"/>
                  <a:gd name="T13" fmla="*/ 9 h 18"/>
                  <a:gd name="T14" fmla="*/ 3 w 44"/>
                  <a:gd name="T15" fmla="*/ 11 h 18"/>
                  <a:gd name="T16" fmla="*/ 2 w 44"/>
                  <a:gd name="T17" fmla="*/ 9 h 18"/>
                  <a:gd name="T18" fmla="*/ 9 w 44"/>
                  <a:gd name="T19" fmla="*/ 3 h 18"/>
                  <a:gd name="T20" fmla="*/ 4 w 44"/>
                  <a:gd name="T21" fmla="*/ 2 h 18"/>
                  <a:gd name="T22" fmla="*/ 7 w 44"/>
                  <a:gd name="T23" fmla="*/ 4 h 18"/>
                  <a:gd name="T24" fmla="*/ 11 w 44"/>
                  <a:gd name="T25" fmla="*/ 6 h 18"/>
                  <a:gd name="T26" fmla="*/ 7 w 44"/>
                  <a:gd name="T27" fmla="*/ 7 h 18"/>
                  <a:gd name="T28" fmla="*/ 10 w 44"/>
                  <a:gd name="T29" fmla="*/ 8 h 18"/>
                  <a:gd name="T30" fmla="*/ 11 w 44"/>
                  <a:gd name="T31" fmla="*/ 8 h 18"/>
                  <a:gd name="T32" fmla="*/ 11 w 44"/>
                  <a:gd name="T33" fmla="*/ 9 h 18"/>
                  <a:gd name="T34" fmla="*/ 6 w 44"/>
                  <a:gd name="T35" fmla="*/ 11 h 18"/>
                  <a:gd name="T36" fmla="*/ 9 w 44"/>
                  <a:gd name="T37" fmla="*/ 16 h 18"/>
                  <a:gd name="T38" fmla="*/ 11 w 44"/>
                  <a:gd name="T39" fmla="*/ 15 h 18"/>
                  <a:gd name="T40" fmla="*/ 13 w 44"/>
                  <a:gd name="T41" fmla="*/ 14 h 18"/>
                  <a:gd name="T42" fmla="*/ 14 w 44"/>
                  <a:gd name="T43" fmla="*/ 12 h 18"/>
                  <a:gd name="T44" fmla="*/ 19 w 44"/>
                  <a:gd name="T45" fmla="*/ 9 h 18"/>
                  <a:gd name="T46" fmla="*/ 21 w 44"/>
                  <a:gd name="T47" fmla="*/ 5 h 18"/>
                  <a:gd name="T48" fmla="*/ 23 w 44"/>
                  <a:gd name="T49" fmla="*/ 3 h 18"/>
                  <a:gd name="T50" fmla="*/ 21 w 44"/>
                  <a:gd name="T51" fmla="*/ 2 h 18"/>
                  <a:gd name="T52" fmla="*/ 17 w 44"/>
                  <a:gd name="T53" fmla="*/ 3 h 18"/>
                  <a:gd name="T54" fmla="*/ 14 w 44"/>
                  <a:gd name="T55" fmla="*/ 2 h 18"/>
                  <a:gd name="T56" fmla="*/ 9 w 44"/>
                  <a:gd name="T57" fmla="*/ 3 h 18"/>
                  <a:gd name="T58" fmla="*/ 11 w 44"/>
                  <a:gd name="T59" fmla="*/ 1 h 18"/>
                  <a:gd name="T60" fmla="*/ 9 w 44"/>
                  <a:gd name="T61" fmla="*/ 0 h 18"/>
                  <a:gd name="T62" fmla="*/ 11 w 44"/>
                  <a:gd name="T63" fmla="*/ 2 h 18"/>
                  <a:gd name="T64" fmla="*/ 28 w 44"/>
                  <a:gd name="T65" fmla="*/ 2 h 18"/>
                  <a:gd name="T66" fmla="*/ 27 w 44"/>
                  <a:gd name="T67" fmla="*/ 7 h 18"/>
                  <a:gd name="T68" fmla="*/ 25 w 44"/>
                  <a:gd name="T69" fmla="*/ 7 h 18"/>
                  <a:gd name="T70" fmla="*/ 22 w 44"/>
                  <a:gd name="T71" fmla="*/ 11 h 18"/>
                  <a:gd name="T72" fmla="*/ 22 w 44"/>
                  <a:gd name="T73" fmla="*/ 14 h 18"/>
                  <a:gd name="T74" fmla="*/ 27 w 44"/>
                  <a:gd name="T75" fmla="*/ 16 h 18"/>
                  <a:gd name="T76" fmla="*/ 30 w 44"/>
                  <a:gd name="T77" fmla="*/ 16 h 18"/>
                  <a:gd name="T78" fmla="*/ 35 w 44"/>
                  <a:gd name="T79" fmla="*/ 14 h 18"/>
                  <a:gd name="T80" fmla="*/ 34 w 44"/>
                  <a:gd name="T81" fmla="*/ 11 h 18"/>
                  <a:gd name="T82" fmla="*/ 40 w 44"/>
                  <a:gd name="T83" fmla="*/ 9 h 18"/>
                  <a:gd name="T84" fmla="*/ 44 w 44"/>
                  <a:gd name="T85" fmla="*/ 7 h 18"/>
                  <a:gd name="T86" fmla="*/ 42 w 44"/>
                  <a:gd name="T87" fmla="*/ 5 h 18"/>
                  <a:gd name="T88" fmla="*/ 41 w 44"/>
                  <a:gd name="T89" fmla="*/ 2 h 18"/>
                  <a:gd name="T90" fmla="*/ 37 w 44"/>
                  <a:gd name="T91" fmla="*/ 2 h 18"/>
                  <a:gd name="T92" fmla="*/ 37 w 44"/>
                  <a:gd name="T93" fmla="*/ 4 h 18"/>
                  <a:gd name="T94" fmla="*/ 34 w 44"/>
                  <a:gd name="T95" fmla="*/ 4 h 18"/>
                  <a:gd name="T96" fmla="*/ 34 w 44"/>
                  <a:gd name="T97" fmla="*/ 2 h 18"/>
                  <a:gd name="T98" fmla="*/ 34 w 44"/>
                  <a:gd name="T99" fmla="*/ 1 h 18"/>
                  <a:gd name="T100" fmla="*/ 28 w 44"/>
                  <a:gd name="T10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" h="18">
                    <a:moveTo>
                      <a:pt x="22" y="16"/>
                    </a:moveTo>
                    <a:lnTo>
                      <a:pt x="22" y="16"/>
                    </a:lnTo>
                    <a:lnTo>
                      <a:pt x="21" y="15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37" y="13"/>
                    </a:moveTo>
                    <a:lnTo>
                      <a:pt x="37" y="12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3"/>
                    </a:lnTo>
                    <a:close/>
                    <a:moveTo>
                      <a:pt x="2" y="9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  <a:moveTo>
                      <a:pt x="9" y="3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9" y="9"/>
                    </a:lnTo>
                    <a:lnTo>
                      <a:pt x="20" y="7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  <a:moveTo>
                      <a:pt x="11" y="2"/>
                    </a:move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close/>
                    <a:moveTo>
                      <a:pt x="28" y="0"/>
                    </a:moveTo>
                    <a:lnTo>
                      <a:pt x="27" y="0"/>
                    </a:lnTo>
                    <a:lnTo>
                      <a:pt x="28" y="2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4" y="9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6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4" y="11"/>
                    </a:lnTo>
                    <a:lnTo>
                      <a:pt x="38" y="10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2" y="8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83">
                <a:extLst>
                  <a:ext uri="{FF2B5EF4-FFF2-40B4-BE49-F238E27FC236}">
                    <a16:creationId xmlns:a16="http://schemas.microsoft.com/office/drawing/2014/main" id="{70863841-77E6-88EC-F0F6-F33DD1A69A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2" y="1672"/>
                <a:ext cx="12" cy="16"/>
              </a:xfrm>
              <a:custGeom>
                <a:avLst/>
                <a:gdLst>
                  <a:gd name="T0" fmla="*/ 8 w 12"/>
                  <a:gd name="T1" fmla="*/ 14 h 16"/>
                  <a:gd name="T2" fmla="*/ 8 w 12"/>
                  <a:gd name="T3" fmla="*/ 13 h 16"/>
                  <a:gd name="T4" fmla="*/ 6 w 12"/>
                  <a:gd name="T5" fmla="*/ 13 h 16"/>
                  <a:gd name="T6" fmla="*/ 5 w 12"/>
                  <a:gd name="T7" fmla="*/ 12 h 16"/>
                  <a:gd name="T8" fmla="*/ 6 w 12"/>
                  <a:gd name="T9" fmla="*/ 14 h 16"/>
                  <a:gd name="T10" fmla="*/ 8 w 12"/>
                  <a:gd name="T11" fmla="*/ 16 h 16"/>
                  <a:gd name="T12" fmla="*/ 8 w 12"/>
                  <a:gd name="T13" fmla="*/ 16 h 16"/>
                  <a:gd name="T14" fmla="*/ 10 w 12"/>
                  <a:gd name="T15" fmla="*/ 9 h 16"/>
                  <a:gd name="T16" fmla="*/ 9 w 12"/>
                  <a:gd name="T17" fmla="*/ 9 h 16"/>
                  <a:gd name="T18" fmla="*/ 7 w 12"/>
                  <a:gd name="T19" fmla="*/ 8 h 16"/>
                  <a:gd name="T20" fmla="*/ 7 w 12"/>
                  <a:gd name="T21" fmla="*/ 9 h 16"/>
                  <a:gd name="T22" fmla="*/ 8 w 12"/>
                  <a:gd name="T23" fmla="*/ 9 h 16"/>
                  <a:gd name="T24" fmla="*/ 10 w 12"/>
                  <a:gd name="T25" fmla="*/ 10 h 16"/>
                  <a:gd name="T26" fmla="*/ 10 w 12"/>
                  <a:gd name="T27" fmla="*/ 9 h 16"/>
                  <a:gd name="T28" fmla="*/ 3 w 12"/>
                  <a:gd name="T29" fmla="*/ 4 h 16"/>
                  <a:gd name="T30" fmla="*/ 0 w 12"/>
                  <a:gd name="T31" fmla="*/ 5 h 16"/>
                  <a:gd name="T32" fmla="*/ 2 w 12"/>
                  <a:gd name="T33" fmla="*/ 6 h 16"/>
                  <a:gd name="T34" fmla="*/ 4 w 12"/>
                  <a:gd name="T35" fmla="*/ 6 h 16"/>
                  <a:gd name="T36" fmla="*/ 4 w 12"/>
                  <a:gd name="T37" fmla="*/ 5 h 16"/>
                  <a:gd name="T38" fmla="*/ 3 w 12"/>
                  <a:gd name="T39" fmla="*/ 5 h 16"/>
                  <a:gd name="T40" fmla="*/ 8 w 12"/>
                  <a:gd name="T41" fmla="*/ 2 h 16"/>
                  <a:gd name="T42" fmla="*/ 3 w 12"/>
                  <a:gd name="T43" fmla="*/ 2 h 16"/>
                  <a:gd name="T44" fmla="*/ 8 w 12"/>
                  <a:gd name="T45" fmla="*/ 7 h 16"/>
                  <a:gd name="T46" fmla="*/ 8 w 12"/>
                  <a:gd name="T47" fmla="*/ 7 h 16"/>
                  <a:gd name="T48" fmla="*/ 8 w 12"/>
                  <a:gd name="T49" fmla="*/ 5 h 16"/>
                  <a:gd name="T50" fmla="*/ 7 w 12"/>
                  <a:gd name="T51" fmla="*/ 5 h 16"/>
                  <a:gd name="T52" fmla="*/ 8 w 12"/>
                  <a:gd name="T53" fmla="*/ 5 h 16"/>
                  <a:gd name="T54" fmla="*/ 10 w 12"/>
                  <a:gd name="T55" fmla="*/ 5 h 16"/>
                  <a:gd name="T56" fmla="*/ 10 w 12"/>
                  <a:gd name="T57" fmla="*/ 3 h 16"/>
                  <a:gd name="T58" fmla="*/ 12 w 12"/>
                  <a:gd name="T59" fmla="*/ 2 h 16"/>
                  <a:gd name="T60" fmla="*/ 11 w 12"/>
                  <a:gd name="T61" fmla="*/ 2 h 16"/>
                  <a:gd name="T62" fmla="*/ 11 w 12"/>
                  <a:gd name="T63" fmla="*/ 3 h 16"/>
                  <a:gd name="T64" fmla="*/ 12 w 12"/>
                  <a:gd name="T65" fmla="*/ 3 h 16"/>
                  <a:gd name="T66" fmla="*/ 12 w 12"/>
                  <a:gd name="T6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8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3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10" y="9"/>
                    </a:moveTo>
                    <a:lnTo>
                      <a:pt x="10" y="9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9"/>
                    </a:lnTo>
                    <a:close/>
                    <a:moveTo>
                      <a:pt x="3" y="5"/>
                    </a:move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  <a:moveTo>
                      <a:pt x="10" y="3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  <a:moveTo>
                      <a:pt x="12" y="2"/>
                    </a:moveTo>
                    <a:lnTo>
                      <a:pt x="12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84">
                <a:extLst>
                  <a:ext uri="{FF2B5EF4-FFF2-40B4-BE49-F238E27FC236}">
                    <a16:creationId xmlns:a16="http://schemas.microsoft.com/office/drawing/2014/main" id="{2BA401C9-4F59-80F7-EBE3-D601766D3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547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3 h 4"/>
                  <a:gd name="T4" fmla="*/ 3 w 3"/>
                  <a:gd name="T5" fmla="*/ 0 h 4"/>
                  <a:gd name="T6" fmla="*/ 2 w 3"/>
                  <a:gd name="T7" fmla="*/ 0 h 4"/>
                  <a:gd name="T8" fmla="*/ 2 w 3"/>
                  <a:gd name="T9" fmla="*/ 0 h 4"/>
                  <a:gd name="T10" fmla="*/ 1 w 3"/>
                  <a:gd name="T11" fmla="*/ 2 h 4"/>
                  <a:gd name="T12" fmla="*/ 1 w 3"/>
                  <a:gd name="T13" fmla="*/ 3 h 4"/>
                  <a:gd name="T14" fmla="*/ 0 w 3"/>
                  <a:gd name="T15" fmla="*/ 4 h 4"/>
                  <a:gd name="T16" fmla="*/ 1 w 3"/>
                  <a:gd name="T17" fmla="*/ 4 h 4"/>
                  <a:gd name="T18" fmla="*/ 1 w 3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2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85">
                <a:extLst>
                  <a:ext uri="{FF2B5EF4-FFF2-40B4-BE49-F238E27FC236}">
                    <a16:creationId xmlns:a16="http://schemas.microsoft.com/office/drawing/2014/main" id="{1C3E8E17-B37C-AFCB-072A-2684B6CA94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5" y="2363"/>
                <a:ext cx="7" cy="7"/>
              </a:xfrm>
              <a:custGeom>
                <a:avLst/>
                <a:gdLst>
                  <a:gd name="T0" fmla="*/ 6 w 7"/>
                  <a:gd name="T1" fmla="*/ 7 h 7"/>
                  <a:gd name="T2" fmla="*/ 6 w 7"/>
                  <a:gd name="T3" fmla="*/ 6 h 7"/>
                  <a:gd name="T4" fmla="*/ 6 w 7"/>
                  <a:gd name="T5" fmla="*/ 5 h 7"/>
                  <a:gd name="T6" fmla="*/ 5 w 7"/>
                  <a:gd name="T7" fmla="*/ 5 h 7"/>
                  <a:gd name="T8" fmla="*/ 4 w 7"/>
                  <a:gd name="T9" fmla="*/ 5 h 7"/>
                  <a:gd name="T10" fmla="*/ 4 w 7"/>
                  <a:gd name="T11" fmla="*/ 5 h 7"/>
                  <a:gd name="T12" fmla="*/ 6 w 7"/>
                  <a:gd name="T13" fmla="*/ 7 h 7"/>
                  <a:gd name="T14" fmla="*/ 6 w 7"/>
                  <a:gd name="T15" fmla="*/ 7 h 7"/>
                  <a:gd name="T16" fmla="*/ 6 w 7"/>
                  <a:gd name="T17" fmla="*/ 7 h 7"/>
                  <a:gd name="T18" fmla="*/ 2 w 7"/>
                  <a:gd name="T19" fmla="*/ 7 h 7"/>
                  <a:gd name="T20" fmla="*/ 2 w 7"/>
                  <a:gd name="T21" fmla="*/ 5 h 7"/>
                  <a:gd name="T22" fmla="*/ 3 w 7"/>
                  <a:gd name="T23" fmla="*/ 4 h 7"/>
                  <a:gd name="T24" fmla="*/ 0 w 7"/>
                  <a:gd name="T25" fmla="*/ 5 h 7"/>
                  <a:gd name="T26" fmla="*/ 0 w 7"/>
                  <a:gd name="T27" fmla="*/ 6 h 7"/>
                  <a:gd name="T28" fmla="*/ 0 w 7"/>
                  <a:gd name="T29" fmla="*/ 6 h 7"/>
                  <a:gd name="T30" fmla="*/ 1 w 7"/>
                  <a:gd name="T31" fmla="*/ 7 h 7"/>
                  <a:gd name="T32" fmla="*/ 2 w 7"/>
                  <a:gd name="T33" fmla="*/ 7 h 7"/>
                  <a:gd name="T34" fmla="*/ 2 w 7"/>
                  <a:gd name="T35" fmla="*/ 7 h 7"/>
                  <a:gd name="T36" fmla="*/ 7 w 7"/>
                  <a:gd name="T37" fmla="*/ 3 h 7"/>
                  <a:gd name="T38" fmla="*/ 6 w 7"/>
                  <a:gd name="T39" fmla="*/ 3 h 7"/>
                  <a:gd name="T40" fmla="*/ 6 w 7"/>
                  <a:gd name="T41" fmla="*/ 2 h 7"/>
                  <a:gd name="T42" fmla="*/ 6 w 7"/>
                  <a:gd name="T43" fmla="*/ 1 h 7"/>
                  <a:gd name="T44" fmla="*/ 6 w 7"/>
                  <a:gd name="T45" fmla="*/ 0 h 7"/>
                  <a:gd name="T46" fmla="*/ 6 w 7"/>
                  <a:gd name="T47" fmla="*/ 0 h 7"/>
                  <a:gd name="T48" fmla="*/ 5 w 7"/>
                  <a:gd name="T49" fmla="*/ 0 h 7"/>
                  <a:gd name="T50" fmla="*/ 4 w 7"/>
                  <a:gd name="T51" fmla="*/ 0 h 7"/>
                  <a:gd name="T52" fmla="*/ 3 w 7"/>
                  <a:gd name="T53" fmla="*/ 0 h 7"/>
                  <a:gd name="T54" fmla="*/ 3 w 7"/>
                  <a:gd name="T55" fmla="*/ 0 h 7"/>
                  <a:gd name="T56" fmla="*/ 2 w 7"/>
                  <a:gd name="T57" fmla="*/ 0 h 7"/>
                  <a:gd name="T58" fmla="*/ 1 w 7"/>
                  <a:gd name="T59" fmla="*/ 1 h 7"/>
                  <a:gd name="T60" fmla="*/ 1 w 7"/>
                  <a:gd name="T61" fmla="*/ 1 h 7"/>
                  <a:gd name="T62" fmla="*/ 1 w 7"/>
                  <a:gd name="T63" fmla="*/ 1 h 7"/>
                  <a:gd name="T64" fmla="*/ 0 w 7"/>
                  <a:gd name="T65" fmla="*/ 3 h 7"/>
                  <a:gd name="T66" fmla="*/ 0 w 7"/>
                  <a:gd name="T67" fmla="*/ 3 h 7"/>
                  <a:gd name="T68" fmla="*/ 1 w 7"/>
                  <a:gd name="T69" fmla="*/ 4 h 7"/>
                  <a:gd name="T70" fmla="*/ 2 w 7"/>
                  <a:gd name="T71" fmla="*/ 3 h 7"/>
                  <a:gd name="T72" fmla="*/ 4 w 7"/>
                  <a:gd name="T73" fmla="*/ 4 h 7"/>
                  <a:gd name="T74" fmla="*/ 6 w 7"/>
                  <a:gd name="T75" fmla="*/ 5 h 7"/>
                  <a:gd name="T76" fmla="*/ 6 w 7"/>
                  <a:gd name="T77" fmla="*/ 4 h 7"/>
                  <a:gd name="T78" fmla="*/ 6 w 7"/>
                  <a:gd name="T79" fmla="*/ 3 h 7"/>
                  <a:gd name="T80" fmla="*/ 7 w 7"/>
                  <a:gd name="T81" fmla="*/ 3 h 7"/>
                  <a:gd name="T82" fmla="*/ 7 w 7"/>
                  <a:gd name="T8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7">
                    <a:moveTo>
                      <a:pt x="6" y="7"/>
                    </a:move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  <a:moveTo>
                      <a:pt x="2" y="7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  <a:moveTo>
                      <a:pt x="7" y="3"/>
                    </a:move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86">
                <a:extLst>
                  <a:ext uri="{FF2B5EF4-FFF2-40B4-BE49-F238E27FC236}">
                    <a16:creationId xmlns:a16="http://schemas.microsoft.com/office/drawing/2014/main" id="{3586518D-2455-628F-98DD-98D4D29BD5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8" y="2455"/>
                <a:ext cx="5" cy="6"/>
              </a:xfrm>
              <a:custGeom>
                <a:avLst/>
                <a:gdLst>
                  <a:gd name="T0" fmla="*/ 5 w 5"/>
                  <a:gd name="T1" fmla="*/ 5 h 6"/>
                  <a:gd name="T2" fmla="*/ 5 w 5"/>
                  <a:gd name="T3" fmla="*/ 4 h 6"/>
                  <a:gd name="T4" fmla="*/ 5 w 5"/>
                  <a:gd name="T5" fmla="*/ 4 h 6"/>
                  <a:gd name="T6" fmla="*/ 4 w 5"/>
                  <a:gd name="T7" fmla="*/ 4 h 6"/>
                  <a:gd name="T8" fmla="*/ 4 w 5"/>
                  <a:gd name="T9" fmla="*/ 5 h 6"/>
                  <a:gd name="T10" fmla="*/ 4 w 5"/>
                  <a:gd name="T11" fmla="*/ 6 h 6"/>
                  <a:gd name="T12" fmla="*/ 5 w 5"/>
                  <a:gd name="T13" fmla="*/ 5 h 6"/>
                  <a:gd name="T14" fmla="*/ 4 w 5"/>
                  <a:gd name="T15" fmla="*/ 3 h 6"/>
                  <a:gd name="T16" fmla="*/ 3 w 5"/>
                  <a:gd name="T17" fmla="*/ 2 h 6"/>
                  <a:gd name="T18" fmla="*/ 3 w 5"/>
                  <a:gd name="T19" fmla="*/ 2 h 6"/>
                  <a:gd name="T20" fmla="*/ 3 w 5"/>
                  <a:gd name="T21" fmla="*/ 1 h 6"/>
                  <a:gd name="T22" fmla="*/ 1 w 5"/>
                  <a:gd name="T23" fmla="*/ 0 h 6"/>
                  <a:gd name="T24" fmla="*/ 1 w 5"/>
                  <a:gd name="T25" fmla="*/ 0 h 6"/>
                  <a:gd name="T26" fmla="*/ 0 w 5"/>
                  <a:gd name="T27" fmla="*/ 1 h 6"/>
                  <a:gd name="T28" fmla="*/ 0 w 5"/>
                  <a:gd name="T29" fmla="*/ 1 h 6"/>
                  <a:gd name="T30" fmla="*/ 0 w 5"/>
                  <a:gd name="T31" fmla="*/ 1 h 6"/>
                  <a:gd name="T32" fmla="*/ 1 w 5"/>
                  <a:gd name="T33" fmla="*/ 1 h 6"/>
                  <a:gd name="T34" fmla="*/ 3 w 5"/>
                  <a:gd name="T35" fmla="*/ 2 h 6"/>
                  <a:gd name="T36" fmla="*/ 3 w 5"/>
                  <a:gd name="T37" fmla="*/ 3 h 6"/>
                  <a:gd name="T38" fmla="*/ 4 w 5"/>
                  <a:gd name="T39" fmla="*/ 3 h 6"/>
                  <a:gd name="T40" fmla="*/ 4 w 5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5"/>
                    </a:lnTo>
                    <a:close/>
                    <a:moveTo>
                      <a:pt x="4" y="3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87">
                <a:extLst>
                  <a:ext uri="{FF2B5EF4-FFF2-40B4-BE49-F238E27FC236}">
                    <a16:creationId xmlns:a16="http://schemas.microsoft.com/office/drawing/2014/main" id="{27B7188F-7026-E153-B83D-E79979894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2514"/>
                <a:ext cx="2" cy="7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1 h 7"/>
                  <a:gd name="T4" fmla="*/ 2 w 2"/>
                  <a:gd name="T5" fmla="*/ 0 h 7"/>
                  <a:gd name="T6" fmla="*/ 2 w 2"/>
                  <a:gd name="T7" fmla="*/ 0 h 7"/>
                  <a:gd name="T8" fmla="*/ 1 w 2"/>
                  <a:gd name="T9" fmla="*/ 1 h 7"/>
                  <a:gd name="T10" fmla="*/ 0 w 2"/>
                  <a:gd name="T11" fmla="*/ 3 h 7"/>
                  <a:gd name="T12" fmla="*/ 0 w 2"/>
                  <a:gd name="T13" fmla="*/ 4 h 7"/>
                  <a:gd name="T14" fmla="*/ 0 w 2"/>
                  <a:gd name="T15" fmla="*/ 5 h 7"/>
                  <a:gd name="T16" fmla="*/ 1 w 2"/>
                  <a:gd name="T17" fmla="*/ 7 h 7"/>
                  <a:gd name="T18" fmla="*/ 2 w 2"/>
                  <a:gd name="T19" fmla="*/ 5 h 7"/>
                  <a:gd name="T20" fmla="*/ 2 w 2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88">
                <a:extLst>
                  <a:ext uri="{FF2B5EF4-FFF2-40B4-BE49-F238E27FC236}">
                    <a16:creationId xmlns:a16="http://schemas.microsoft.com/office/drawing/2014/main" id="{64893A9A-BB91-3E63-E298-6B55F8D88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92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3 h 4"/>
                  <a:gd name="T6" fmla="*/ 2 w 2"/>
                  <a:gd name="T7" fmla="*/ 2 h 4"/>
                  <a:gd name="T8" fmla="*/ 1 w 2"/>
                  <a:gd name="T9" fmla="*/ 2 h 4"/>
                  <a:gd name="T10" fmla="*/ 1 w 2"/>
                  <a:gd name="T11" fmla="*/ 1 h 4"/>
                  <a:gd name="T12" fmla="*/ 1 w 2"/>
                  <a:gd name="T13" fmla="*/ 1 h 4"/>
                  <a:gd name="T14" fmla="*/ 1 w 2"/>
                  <a:gd name="T15" fmla="*/ 1 h 4"/>
                  <a:gd name="T16" fmla="*/ 1 w 2"/>
                  <a:gd name="T17" fmla="*/ 0 h 4"/>
                  <a:gd name="T18" fmla="*/ 1 w 2"/>
                  <a:gd name="T19" fmla="*/ 0 h 4"/>
                  <a:gd name="T20" fmla="*/ 0 w 2"/>
                  <a:gd name="T21" fmla="*/ 1 h 4"/>
                  <a:gd name="T22" fmla="*/ 0 w 2"/>
                  <a:gd name="T23" fmla="*/ 3 h 4"/>
                  <a:gd name="T24" fmla="*/ 1 w 2"/>
                  <a:gd name="T25" fmla="*/ 4 h 4"/>
                  <a:gd name="T26" fmla="*/ 1 w 2"/>
                  <a:gd name="T27" fmla="*/ 4 h 4"/>
                  <a:gd name="T28" fmla="*/ 2 w 2"/>
                  <a:gd name="T29" fmla="*/ 4 h 4"/>
                  <a:gd name="T30" fmla="*/ 2 w 2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89">
                <a:extLst>
                  <a:ext uri="{FF2B5EF4-FFF2-40B4-BE49-F238E27FC236}">
                    <a16:creationId xmlns:a16="http://schemas.microsoft.com/office/drawing/2014/main" id="{C65B9940-F1F5-2F9C-9FA7-50C2F310F1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7" y="2688"/>
                <a:ext cx="1" cy="19"/>
              </a:xfrm>
              <a:custGeom>
                <a:avLst/>
                <a:gdLst>
                  <a:gd name="T0" fmla="*/ 0 w 1"/>
                  <a:gd name="T1" fmla="*/ 19 h 19"/>
                  <a:gd name="T2" fmla="*/ 1 w 1"/>
                  <a:gd name="T3" fmla="*/ 19 h 19"/>
                  <a:gd name="T4" fmla="*/ 1 w 1"/>
                  <a:gd name="T5" fmla="*/ 18 h 19"/>
                  <a:gd name="T6" fmla="*/ 0 w 1"/>
                  <a:gd name="T7" fmla="*/ 18 h 19"/>
                  <a:gd name="T8" fmla="*/ 0 w 1"/>
                  <a:gd name="T9" fmla="*/ 18 h 19"/>
                  <a:gd name="T10" fmla="*/ 0 w 1"/>
                  <a:gd name="T11" fmla="*/ 19 h 19"/>
                  <a:gd name="T12" fmla="*/ 0 w 1"/>
                  <a:gd name="T13" fmla="*/ 19 h 19"/>
                  <a:gd name="T14" fmla="*/ 0 w 1"/>
                  <a:gd name="T15" fmla="*/ 19 h 19"/>
                  <a:gd name="T16" fmla="*/ 0 w 1"/>
                  <a:gd name="T17" fmla="*/ 19 h 19"/>
                  <a:gd name="T18" fmla="*/ 1 w 1"/>
                  <a:gd name="T19" fmla="*/ 3 h 19"/>
                  <a:gd name="T20" fmla="*/ 1 w 1"/>
                  <a:gd name="T21" fmla="*/ 2 h 19"/>
                  <a:gd name="T22" fmla="*/ 1 w 1"/>
                  <a:gd name="T23" fmla="*/ 2 h 19"/>
                  <a:gd name="T24" fmla="*/ 1 w 1"/>
                  <a:gd name="T25" fmla="*/ 1 h 19"/>
                  <a:gd name="T26" fmla="*/ 1 w 1"/>
                  <a:gd name="T27" fmla="*/ 1 h 19"/>
                  <a:gd name="T28" fmla="*/ 1 w 1"/>
                  <a:gd name="T29" fmla="*/ 0 h 19"/>
                  <a:gd name="T30" fmla="*/ 1 w 1"/>
                  <a:gd name="T31" fmla="*/ 1 h 19"/>
                  <a:gd name="T32" fmla="*/ 1 w 1"/>
                  <a:gd name="T33" fmla="*/ 2 h 19"/>
                  <a:gd name="T34" fmla="*/ 1 w 1"/>
                  <a:gd name="T35" fmla="*/ 2 h 19"/>
                  <a:gd name="T36" fmla="*/ 1 w 1"/>
                  <a:gd name="T37" fmla="*/ 2 h 19"/>
                  <a:gd name="T38" fmla="*/ 1 w 1"/>
                  <a:gd name="T39" fmla="*/ 3 h 19"/>
                  <a:gd name="T40" fmla="*/ 1 w 1"/>
                  <a:gd name="T41" fmla="*/ 3 h 19"/>
                  <a:gd name="T42" fmla="*/ 1 w 1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1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1" y="3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90">
                <a:extLst>
                  <a:ext uri="{FF2B5EF4-FFF2-40B4-BE49-F238E27FC236}">
                    <a16:creationId xmlns:a16="http://schemas.microsoft.com/office/drawing/2014/main" id="{8A7675EA-E1CC-9B93-E24F-840A412EF2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3" y="212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4 h 5"/>
                  <a:gd name="T4" fmla="*/ 4 w 5"/>
                  <a:gd name="T5" fmla="*/ 2 h 5"/>
                  <a:gd name="T6" fmla="*/ 2 w 5"/>
                  <a:gd name="T7" fmla="*/ 2 h 5"/>
                  <a:gd name="T8" fmla="*/ 2 w 5"/>
                  <a:gd name="T9" fmla="*/ 4 h 5"/>
                  <a:gd name="T10" fmla="*/ 4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  <a:gd name="T16" fmla="*/ 5 w 5"/>
                  <a:gd name="T17" fmla="*/ 5 h 5"/>
                  <a:gd name="T18" fmla="*/ 2 w 5"/>
                  <a:gd name="T19" fmla="*/ 1 h 5"/>
                  <a:gd name="T20" fmla="*/ 2 w 5"/>
                  <a:gd name="T21" fmla="*/ 1 h 5"/>
                  <a:gd name="T22" fmla="*/ 2 w 5"/>
                  <a:gd name="T23" fmla="*/ 0 h 5"/>
                  <a:gd name="T24" fmla="*/ 1 w 5"/>
                  <a:gd name="T25" fmla="*/ 0 h 5"/>
                  <a:gd name="T26" fmla="*/ 0 w 5"/>
                  <a:gd name="T27" fmla="*/ 0 h 5"/>
                  <a:gd name="T28" fmla="*/ 0 w 5"/>
                  <a:gd name="T29" fmla="*/ 1 h 5"/>
                  <a:gd name="T30" fmla="*/ 1 w 5"/>
                  <a:gd name="T31" fmla="*/ 2 h 5"/>
                  <a:gd name="T32" fmla="*/ 2 w 5"/>
                  <a:gd name="T3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91">
                <a:extLst>
                  <a:ext uri="{FF2B5EF4-FFF2-40B4-BE49-F238E27FC236}">
                    <a16:creationId xmlns:a16="http://schemas.microsoft.com/office/drawing/2014/main" id="{7479E607-0A66-6449-5006-66AE33F8B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466"/>
                <a:ext cx="0" cy="2"/>
              </a:xfrm>
              <a:custGeom>
                <a:avLst/>
                <a:gdLst>
                  <a:gd name="T0" fmla="*/ 1 h 2"/>
                  <a:gd name="T1" fmla="*/ 0 h 2"/>
                  <a:gd name="T2" fmla="*/ 0 h 2"/>
                  <a:gd name="T3" fmla="*/ 0 h 2"/>
                  <a:gd name="T4" fmla="*/ 2 h 2"/>
                  <a:gd name="T5" fmla="*/ 2 h 2"/>
                  <a:gd name="T6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92">
                <a:extLst>
                  <a:ext uri="{FF2B5EF4-FFF2-40B4-BE49-F238E27FC236}">
                    <a16:creationId xmlns:a16="http://schemas.microsoft.com/office/drawing/2014/main" id="{DF2DA918-AE43-D0D9-945D-6D685E899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3120"/>
                <a:ext cx="7" cy="9"/>
              </a:xfrm>
              <a:custGeom>
                <a:avLst/>
                <a:gdLst>
                  <a:gd name="T0" fmla="*/ 5 w 7"/>
                  <a:gd name="T1" fmla="*/ 9 h 9"/>
                  <a:gd name="T2" fmla="*/ 6 w 7"/>
                  <a:gd name="T3" fmla="*/ 8 h 9"/>
                  <a:gd name="T4" fmla="*/ 7 w 7"/>
                  <a:gd name="T5" fmla="*/ 7 h 9"/>
                  <a:gd name="T6" fmla="*/ 7 w 7"/>
                  <a:gd name="T7" fmla="*/ 6 h 9"/>
                  <a:gd name="T8" fmla="*/ 7 w 7"/>
                  <a:gd name="T9" fmla="*/ 4 h 9"/>
                  <a:gd name="T10" fmla="*/ 7 w 7"/>
                  <a:gd name="T11" fmla="*/ 2 h 9"/>
                  <a:gd name="T12" fmla="*/ 6 w 7"/>
                  <a:gd name="T13" fmla="*/ 0 h 9"/>
                  <a:gd name="T14" fmla="*/ 5 w 7"/>
                  <a:gd name="T15" fmla="*/ 0 h 9"/>
                  <a:gd name="T16" fmla="*/ 4 w 7"/>
                  <a:gd name="T17" fmla="*/ 1 h 9"/>
                  <a:gd name="T18" fmla="*/ 3 w 7"/>
                  <a:gd name="T19" fmla="*/ 2 h 9"/>
                  <a:gd name="T20" fmla="*/ 2 w 7"/>
                  <a:gd name="T21" fmla="*/ 3 h 9"/>
                  <a:gd name="T22" fmla="*/ 2 w 7"/>
                  <a:gd name="T23" fmla="*/ 4 h 9"/>
                  <a:gd name="T24" fmla="*/ 1 w 7"/>
                  <a:gd name="T25" fmla="*/ 6 h 9"/>
                  <a:gd name="T26" fmla="*/ 0 w 7"/>
                  <a:gd name="T27" fmla="*/ 7 h 9"/>
                  <a:gd name="T28" fmla="*/ 0 w 7"/>
                  <a:gd name="T29" fmla="*/ 7 h 9"/>
                  <a:gd name="T30" fmla="*/ 0 w 7"/>
                  <a:gd name="T31" fmla="*/ 8 h 9"/>
                  <a:gd name="T32" fmla="*/ 1 w 7"/>
                  <a:gd name="T33" fmla="*/ 9 h 9"/>
                  <a:gd name="T34" fmla="*/ 3 w 7"/>
                  <a:gd name="T35" fmla="*/ 9 h 9"/>
                  <a:gd name="T36" fmla="*/ 5 w 7"/>
                  <a:gd name="T37" fmla="*/ 9 h 9"/>
                  <a:gd name="T38" fmla="*/ 5 w 7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6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93">
                <a:extLst>
                  <a:ext uri="{FF2B5EF4-FFF2-40B4-BE49-F238E27FC236}">
                    <a16:creationId xmlns:a16="http://schemas.microsoft.com/office/drawing/2014/main" id="{1EBD38EA-DA85-F580-20A5-35F663D712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6" y="3104"/>
                <a:ext cx="118" cy="63"/>
              </a:xfrm>
              <a:custGeom>
                <a:avLst/>
                <a:gdLst>
                  <a:gd name="T0" fmla="*/ 102 w 118"/>
                  <a:gd name="T1" fmla="*/ 61 h 63"/>
                  <a:gd name="T2" fmla="*/ 102 w 118"/>
                  <a:gd name="T3" fmla="*/ 63 h 63"/>
                  <a:gd name="T4" fmla="*/ 103 w 118"/>
                  <a:gd name="T5" fmla="*/ 62 h 63"/>
                  <a:gd name="T6" fmla="*/ 115 w 118"/>
                  <a:gd name="T7" fmla="*/ 40 h 63"/>
                  <a:gd name="T8" fmla="*/ 113 w 118"/>
                  <a:gd name="T9" fmla="*/ 41 h 63"/>
                  <a:gd name="T10" fmla="*/ 114 w 118"/>
                  <a:gd name="T11" fmla="*/ 44 h 63"/>
                  <a:gd name="T12" fmla="*/ 117 w 118"/>
                  <a:gd name="T13" fmla="*/ 45 h 63"/>
                  <a:gd name="T14" fmla="*/ 116 w 118"/>
                  <a:gd name="T15" fmla="*/ 41 h 63"/>
                  <a:gd name="T16" fmla="*/ 108 w 118"/>
                  <a:gd name="T17" fmla="*/ 35 h 63"/>
                  <a:gd name="T18" fmla="*/ 107 w 118"/>
                  <a:gd name="T19" fmla="*/ 32 h 63"/>
                  <a:gd name="T20" fmla="*/ 106 w 118"/>
                  <a:gd name="T21" fmla="*/ 28 h 63"/>
                  <a:gd name="T22" fmla="*/ 105 w 118"/>
                  <a:gd name="T23" fmla="*/ 30 h 63"/>
                  <a:gd name="T24" fmla="*/ 103 w 118"/>
                  <a:gd name="T25" fmla="*/ 32 h 63"/>
                  <a:gd name="T26" fmla="*/ 106 w 118"/>
                  <a:gd name="T27" fmla="*/ 36 h 63"/>
                  <a:gd name="T28" fmla="*/ 97 w 118"/>
                  <a:gd name="T29" fmla="*/ 29 h 63"/>
                  <a:gd name="T30" fmla="*/ 98 w 118"/>
                  <a:gd name="T31" fmla="*/ 26 h 63"/>
                  <a:gd name="T32" fmla="*/ 99 w 118"/>
                  <a:gd name="T33" fmla="*/ 24 h 63"/>
                  <a:gd name="T34" fmla="*/ 98 w 118"/>
                  <a:gd name="T35" fmla="*/ 24 h 63"/>
                  <a:gd name="T36" fmla="*/ 96 w 118"/>
                  <a:gd name="T37" fmla="*/ 29 h 63"/>
                  <a:gd name="T38" fmla="*/ 62 w 118"/>
                  <a:gd name="T39" fmla="*/ 20 h 63"/>
                  <a:gd name="T40" fmla="*/ 60 w 118"/>
                  <a:gd name="T41" fmla="*/ 20 h 63"/>
                  <a:gd name="T42" fmla="*/ 61 w 118"/>
                  <a:gd name="T43" fmla="*/ 22 h 63"/>
                  <a:gd name="T44" fmla="*/ 62 w 118"/>
                  <a:gd name="T45" fmla="*/ 27 h 63"/>
                  <a:gd name="T46" fmla="*/ 65 w 118"/>
                  <a:gd name="T47" fmla="*/ 32 h 63"/>
                  <a:gd name="T48" fmla="*/ 69 w 118"/>
                  <a:gd name="T49" fmla="*/ 39 h 63"/>
                  <a:gd name="T50" fmla="*/ 74 w 118"/>
                  <a:gd name="T51" fmla="*/ 44 h 63"/>
                  <a:gd name="T52" fmla="*/ 79 w 118"/>
                  <a:gd name="T53" fmla="*/ 48 h 63"/>
                  <a:gd name="T54" fmla="*/ 84 w 118"/>
                  <a:gd name="T55" fmla="*/ 51 h 63"/>
                  <a:gd name="T56" fmla="*/ 85 w 118"/>
                  <a:gd name="T57" fmla="*/ 53 h 63"/>
                  <a:gd name="T58" fmla="*/ 88 w 118"/>
                  <a:gd name="T59" fmla="*/ 55 h 63"/>
                  <a:gd name="T60" fmla="*/ 90 w 118"/>
                  <a:gd name="T61" fmla="*/ 56 h 63"/>
                  <a:gd name="T62" fmla="*/ 94 w 118"/>
                  <a:gd name="T63" fmla="*/ 58 h 63"/>
                  <a:gd name="T64" fmla="*/ 97 w 118"/>
                  <a:gd name="T65" fmla="*/ 53 h 63"/>
                  <a:gd name="T66" fmla="*/ 92 w 118"/>
                  <a:gd name="T67" fmla="*/ 49 h 63"/>
                  <a:gd name="T68" fmla="*/ 85 w 118"/>
                  <a:gd name="T69" fmla="*/ 42 h 63"/>
                  <a:gd name="T70" fmla="*/ 83 w 118"/>
                  <a:gd name="T71" fmla="*/ 40 h 63"/>
                  <a:gd name="T72" fmla="*/ 80 w 118"/>
                  <a:gd name="T73" fmla="*/ 37 h 63"/>
                  <a:gd name="T74" fmla="*/ 78 w 118"/>
                  <a:gd name="T75" fmla="*/ 34 h 63"/>
                  <a:gd name="T76" fmla="*/ 76 w 118"/>
                  <a:gd name="T77" fmla="*/ 30 h 63"/>
                  <a:gd name="T78" fmla="*/ 72 w 118"/>
                  <a:gd name="T79" fmla="*/ 28 h 63"/>
                  <a:gd name="T80" fmla="*/ 64 w 118"/>
                  <a:gd name="T81" fmla="*/ 22 h 63"/>
                  <a:gd name="T82" fmla="*/ 1 w 118"/>
                  <a:gd name="T83" fmla="*/ 4 h 63"/>
                  <a:gd name="T84" fmla="*/ 1 w 118"/>
                  <a:gd name="T85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63">
                    <a:moveTo>
                      <a:pt x="103" y="62"/>
                    </a:move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2"/>
                    </a:lnTo>
                    <a:lnTo>
                      <a:pt x="101" y="63"/>
                    </a:lnTo>
                    <a:lnTo>
                      <a:pt x="102" y="63"/>
                    </a:lnTo>
                    <a:lnTo>
                      <a:pt x="102" y="63"/>
                    </a:lnTo>
                    <a:lnTo>
                      <a:pt x="103" y="62"/>
                    </a:lnTo>
                    <a:lnTo>
                      <a:pt x="103" y="62"/>
                    </a:lnTo>
                    <a:close/>
                    <a:moveTo>
                      <a:pt x="116" y="41"/>
                    </a:moveTo>
                    <a:lnTo>
                      <a:pt x="115" y="41"/>
                    </a:lnTo>
                    <a:lnTo>
                      <a:pt x="115" y="40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3" y="41"/>
                    </a:lnTo>
                    <a:lnTo>
                      <a:pt x="113" y="43"/>
                    </a:lnTo>
                    <a:lnTo>
                      <a:pt x="113" y="44"/>
                    </a:lnTo>
                    <a:lnTo>
                      <a:pt x="114" y="44"/>
                    </a:lnTo>
                    <a:lnTo>
                      <a:pt x="114" y="46"/>
                    </a:lnTo>
                    <a:lnTo>
                      <a:pt x="115" y="46"/>
                    </a:lnTo>
                    <a:lnTo>
                      <a:pt x="117" y="45"/>
                    </a:lnTo>
                    <a:lnTo>
                      <a:pt x="118" y="41"/>
                    </a:lnTo>
                    <a:lnTo>
                      <a:pt x="116" y="41"/>
                    </a:lnTo>
                    <a:lnTo>
                      <a:pt x="116" y="41"/>
                    </a:lnTo>
                    <a:lnTo>
                      <a:pt x="116" y="41"/>
                    </a:lnTo>
                    <a:close/>
                    <a:moveTo>
                      <a:pt x="108" y="37"/>
                    </a:moveTo>
                    <a:lnTo>
                      <a:pt x="108" y="35"/>
                    </a:lnTo>
                    <a:lnTo>
                      <a:pt x="108" y="34"/>
                    </a:lnTo>
                    <a:lnTo>
                      <a:pt x="108" y="33"/>
                    </a:lnTo>
                    <a:lnTo>
                      <a:pt x="107" y="32"/>
                    </a:lnTo>
                    <a:lnTo>
                      <a:pt x="108" y="29"/>
                    </a:lnTo>
                    <a:lnTo>
                      <a:pt x="108" y="29"/>
                    </a:lnTo>
                    <a:lnTo>
                      <a:pt x="106" y="28"/>
                    </a:lnTo>
                    <a:lnTo>
                      <a:pt x="104" y="29"/>
                    </a:lnTo>
                    <a:lnTo>
                      <a:pt x="104" y="30"/>
                    </a:lnTo>
                    <a:lnTo>
                      <a:pt x="105" y="30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3" y="32"/>
                    </a:lnTo>
                    <a:lnTo>
                      <a:pt x="104" y="34"/>
                    </a:lnTo>
                    <a:lnTo>
                      <a:pt x="104" y="35"/>
                    </a:lnTo>
                    <a:lnTo>
                      <a:pt x="106" y="36"/>
                    </a:lnTo>
                    <a:lnTo>
                      <a:pt x="106" y="37"/>
                    </a:lnTo>
                    <a:lnTo>
                      <a:pt x="108" y="37"/>
                    </a:lnTo>
                    <a:close/>
                    <a:moveTo>
                      <a:pt x="97" y="29"/>
                    </a:moveTo>
                    <a:lnTo>
                      <a:pt x="97" y="27"/>
                    </a:lnTo>
                    <a:lnTo>
                      <a:pt x="98" y="27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9" y="23"/>
                    </a:lnTo>
                    <a:lnTo>
                      <a:pt x="98" y="23"/>
                    </a:lnTo>
                    <a:lnTo>
                      <a:pt x="98" y="24"/>
                    </a:lnTo>
                    <a:lnTo>
                      <a:pt x="97" y="26"/>
                    </a:lnTo>
                    <a:lnTo>
                      <a:pt x="97" y="27"/>
                    </a:lnTo>
                    <a:lnTo>
                      <a:pt x="96" y="29"/>
                    </a:lnTo>
                    <a:lnTo>
                      <a:pt x="97" y="29"/>
                    </a:lnTo>
                    <a:lnTo>
                      <a:pt x="97" y="29"/>
                    </a:lnTo>
                    <a:close/>
                    <a:moveTo>
                      <a:pt x="62" y="20"/>
                    </a:moveTo>
                    <a:lnTo>
                      <a:pt x="60" y="18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0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2" y="27"/>
                    </a:lnTo>
                    <a:lnTo>
                      <a:pt x="63" y="29"/>
                    </a:lnTo>
                    <a:lnTo>
                      <a:pt x="64" y="31"/>
                    </a:lnTo>
                    <a:lnTo>
                      <a:pt x="65" y="32"/>
                    </a:lnTo>
                    <a:lnTo>
                      <a:pt x="66" y="34"/>
                    </a:lnTo>
                    <a:lnTo>
                      <a:pt x="69" y="37"/>
                    </a:lnTo>
                    <a:lnTo>
                      <a:pt x="69" y="39"/>
                    </a:lnTo>
                    <a:lnTo>
                      <a:pt x="70" y="40"/>
                    </a:lnTo>
                    <a:lnTo>
                      <a:pt x="73" y="43"/>
                    </a:lnTo>
                    <a:lnTo>
                      <a:pt x="74" y="44"/>
                    </a:lnTo>
                    <a:lnTo>
                      <a:pt x="75" y="45"/>
                    </a:lnTo>
                    <a:lnTo>
                      <a:pt x="78" y="47"/>
                    </a:lnTo>
                    <a:lnTo>
                      <a:pt x="79" y="48"/>
                    </a:lnTo>
                    <a:lnTo>
                      <a:pt x="80" y="49"/>
                    </a:lnTo>
                    <a:lnTo>
                      <a:pt x="82" y="50"/>
                    </a:lnTo>
                    <a:lnTo>
                      <a:pt x="84" y="51"/>
                    </a:lnTo>
                    <a:lnTo>
                      <a:pt x="84" y="51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88" y="55"/>
                    </a:lnTo>
                    <a:lnTo>
                      <a:pt x="88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2" y="58"/>
                    </a:lnTo>
                    <a:lnTo>
                      <a:pt x="94" y="58"/>
                    </a:lnTo>
                    <a:lnTo>
                      <a:pt x="94" y="58"/>
                    </a:lnTo>
                    <a:lnTo>
                      <a:pt x="96" y="57"/>
                    </a:lnTo>
                    <a:lnTo>
                      <a:pt x="97" y="56"/>
                    </a:lnTo>
                    <a:lnTo>
                      <a:pt x="97" y="53"/>
                    </a:lnTo>
                    <a:lnTo>
                      <a:pt x="95" y="52"/>
                    </a:lnTo>
                    <a:lnTo>
                      <a:pt x="93" y="51"/>
                    </a:lnTo>
                    <a:lnTo>
                      <a:pt x="92" y="49"/>
                    </a:lnTo>
                    <a:lnTo>
                      <a:pt x="91" y="48"/>
                    </a:lnTo>
                    <a:lnTo>
                      <a:pt x="88" y="45"/>
                    </a:lnTo>
                    <a:lnTo>
                      <a:pt x="85" y="42"/>
                    </a:lnTo>
                    <a:lnTo>
                      <a:pt x="84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2" y="39"/>
                    </a:lnTo>
                    <a:lnTo>
                      <a:pt x="81" y="39"/>
                    </a:lnTo>
                    <a:lnTo>
                      <a:pt x="80" y="37"/>
                    </a:lnTo>
                    <a:lnTo>
                      <a:pt x="78" y="35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78" y="33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4" y="29"/>
                    </a:lnTo>
                    <a:lnTo>
                      <a:pt x="72" y="28"/>
                    </a:lnTo>
                    <a:lnTo>
                      <a:pt x="68" y="23"/>
                    </a:lnTo>
                    <a:lnTo>
                      <a:pt x="66" y="21"/>
                    </a:lnTo>
                    <a:lnTo>
                      <a:pt x="64" y="22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  <a:moveTo>
                      <a:pt x="1" y="4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94">
                <a:extLst>
                  <a:ext uri="{FF2B5EF4-FFF2-40B4-BE49-F238E27FC236}">
                    <a16:creationId xmlns:a16="http://schemas.microsoft.com/office/drawing/2014/main" id="{CE128BAE-E76B-2060-9D87-1795C6708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" y="277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95">
                <a:extLst>
                  <a:ext uri="{FF2B5EF4-FFF2-40B4-BE49-F238E27FC236}">
                    <a16:creationId xmlns:a16="http://schemas.microsoft.com/office/drawing/2014/main" id="{F1A364D6-D755-290B-7731-D999003B6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3197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0 w 1"/>
                  <a:gd name="T13" fmla="*/ 2 h 2"/>
                  <a:gd name="T14" fmla="*/ 1 w 1"/>
                  <a:gd name="T15" fmla="*/ 2 h 2"/>
                  <a:gd name="T16" fmla="*/ 1 w 1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96">
                <a:extLst>
                  <a:ext uri="{FF2B5EF4-FFF2-40B4-BE49-F238E27FC236}">
                    <a16:creationId xmlns:a16="http://schemas.microsoft.com/office/drawing/2014/main" id="{0048B322-9379-543A-D46D-04D52029E5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1" y="2435"/>
                <a:ext cx="40" cy="10"/>
              </a:xfrm>
              <a:custGeom>
                <a:avLst/>
                <a:gdLst>
                  <a:gd name="T0" fmla="*/ 1 w 40"/>
                  <a:gd name="T1" fmla="*/ 8 h 10"/>
                  <a:gd name="T2" fmla="*/ 1 w 40"/>
                  <a:gd name="T3" fmla="*/ 8 h 10"/>
                  <a:gd name="T4" fmla="*/ 1 w 40"/>
                  <a:gd name="T5" fmla="*/ 7 h 10"/>
                  <a:gd name="T6" fmla="*/ 1 w 40"/>
                  <a:gd name="T7" fmla="*/ 7 h 10"/>
                  <a:gd name="T8" fmla="*/ 1 w 40"/>
                  <a:gd name="T9" fmla="*/ 7 h 10"/>
                  <a:gd name="T10" fmla="*/ 0 w 40"/>
                  <a:gd name="T11" fmla="*/ 7 h 10"/>
                  <a:gd name="T12" fmla="*/ 0 w 40"/>
                  <a:gd name="T13" fmla="*/ 7 h 10"/>
                  <a:gd name="T14" fmla="*/ 1 w 40"/>
                  <a:gd name="T15" fmla="*/ 8 h 10"/>
                  <a:gd name="T16" fmla="*/ 1 w 40"/>
                  <a:gd name="T17" fmla="*/ 8 h 10"/>
                  <a:gd name="T18" fmla="*/ 39 w 40"/>
                  <a:gd name="T19" fmla="*/ 7 h 10"/>
                  <a:gd name="T20" fmla="*/ 40 w 40"/>
                  <a:gd name="T21" fmla="*/ 7 h 10"/>
                  <a:gd name="T22" fmla="*/ 38 w 40"/>
                  <a:gd name="T23" fmla="*/ 6 h 10"/>
                  <a:gd name="T24" fmla="*/ 37 w 40"/>
                  <a:gd name="T25" fmla="*/ 7 h 10"/>
                  <a:gd name="T26" fmla="*/ 39 w 40"/>
                  <a:gd name="T27" fmla="*/ 7 h 10"/>
                  <a:gd name="T28" fmla="*/ 28 w 40"/>
                  <a:gd name="T29" fmla="*/ 0 h 10"/>
                  <a:gd name="T30" fmla="*/ 18 w 40"/>
                  <a:gd name="T31" fmla="*/ 0 h 10"/>
                  <a:gd name="T32" fmla="*/ 13 w 40"/>
                  <a:gd name="T33" fmla="*/ 0 h 10"/>
                  <a:gd name="T34" fmla="*/ 12 w 40"/>
                  <a:gd name="T35" fmla="*/ 2 h 10"/>
                  <a:gd name="T36" fmla="*/ 11 w 40"/>
                  <a:gd name="T37" fmla="*/ 3 h 10"/>
                  <a:gd name="T38" fmla="*/ 11 w 40"/>
                  <a:gd name="T39" fmla="*/ 4 h 10"/>
                  <a:gd name="T40" fmla="*/ 12 w 40"/>
                  <a:gd name="T41" fmla="*/ 7 h 10"/>
                  <a:gd name="T42" fmla="*/ 12 w 40"/>
                  <a:gd name="T43" fmla="*/ 10 h 10"/>
                  <a:gd name="T44" fmla="*/ 15 w 40"/>
                  <a:gd name="T45" fmla="*/ 10 h 10"/>
                  <a:gd name="T46" fmla="*/ 17 w 40"/>
                  <a:gd name="T47" fmla="*/ 10 h 10"/>
                  <a:gd name="T48" fmla="*/ 20 w 40"/>
                  <a:gd name="T49" fmla="*/ 10 h 10"/>
                  <a:gd name="T50" fmla="*/ 24 w 40"/>
                  <a:gd name="T51" fmla="*/ 10 h 10"/>
                  <a:gd name="T52" fmla="*/ 25 w 40"/>
                  <a:gd name="T53" fmla="*/ 10 h 10"/>
                  <a:gd name="T54" fmla="*/ 28 w 40"/>
                  <a:gd name="T55" fmla="*/ 10 h 10"/>
                  <a:gd name="T56" fmla="*/ 32 w 40"/>
                  <a:gd name="T57" fmla="*/ 8 h 10"/>
                  <a:gd name="T58" fmla="*/ 34 w 40"/>
                  <a:gd name="T59" fmla="*/ 6 h 10"/>
                  <a:gd name="T60" fmla="*/ 36 w 40"/>
                  <a:gd name="T61" fmla="*/ 3 h 10"/>
                  <a:gd name="T62" fmla="*/ 32 w 40"/>
                  <a:gd name="T63" fmla="*/ 1 h 10"/>
                  <a:gd name="T64" fmla="*/ 29 w 40"/>
                  <a:gd name="T65" fmla="*/ 1 h 10"/>
                  <a:gd name="T66" fmla="*/ 29 w 40"/>
                  <a:gd name="T67" fmla="*/ 2 h 10"/>
                  <a:gd name="T68" fmla="*/ 29 w 40"/>
                  <a:gd name="T6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1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  <a:moveTo>
                      <a:pt x="39" y="7"/>
                    </a:moveTo>
                    <a:lnTo>
                      <a:pt x="40" y="7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close/>
                    <a:moveTo>
                      <a:pt x="29" y="1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2" y="8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97">
                <a:extLst>
                  <a:ext uri="{FF2B5EF4-FFF2-40B4-BE49-F238E27FC236}">
                    <a16:creationId xmlns:a16="http://schemas.microsoft.com/office/drawing/2014/main" id="{04B197DC-DD33-4966-5276-3B4FEA698E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0" y="2920"/>
                <a:ext cx="243" cy="216"/>
              </a:xfrm>
              <a:custGeom>
                <a:avLst/>
                <a:gdLst>
                  <a:gd name="T0" fmla="*/ 216 w 243"/>
                  <a:gd name="T1" fmla="*/ 214 h 216"/>
                  <a:gd name="T2" fmla="*/ 217 w 243"/>
                  <a:gd name="T3" fmla="*/ 216 h 216"/>
                  <a:gd name="T4" fmla="*/ 241 w 243"/>
                  <a:gd name="T5" fmla="*/ 173 h 216"/>
                  <a:gd name="T6" fmla="*/ 240 w 243"/>
                  <a:gd name="T7" fmla="*/ 173 h 216"/>
                  <a:gd name="T8" fmla="*/ 243 w 243"/>
                  <a:gd name="T9" fmla="*/ 174 h 216"/>
                  <a:gd name="T10" fmla="*/ 173 w 243"/>
                  <a:gd name="T11" fmla="*/ 170 h 216"/>
                  <a:gd name="T12" fmla="*/ 175 w 243"/>
                  <a:gd name="T13" fmla="*/ 171 h 216"/>
                  <a:gd name="T14" fmla="*/ 230 w 243"/>
                  <a:gd name="T15" fmla="*/ 170 h 216"/>
                  <a:gd name="T16" fmla="*/ 171 w 243"/>
                  <a:gd name="T17" fmla="*/ 167 h 216"/>
                  <a:gd name="T18" fmla="*/ 171 w 243"/>
                  <a:gd name="T19" fmla="*/ 167 h 216"/>
                  <a:gd name="T20" fmla="*/ 171 w 243"/>
                  <a:gd name="T21" fmla="*/ 162 h 216"/>
                  <a:gd name="T22" fmla="*/ 171 w 243"/>
                  <a:gd name="T23" fmla="*/ 160 h 216"/>
                  <a:gd name="T24" fmla="*/ 172 w 243"/>
                  <a:gd name="T25" fmla="*/ 159 h 216"/>
                  <a:gd name="T26" fmla="*/ 170 w 243"/>
                  <a:gd name="T27" fmla="*/ 161 h 216"/>
                  <a:gd name="T28" fmla="*/ 171 w 243"/>
                  <a:gd name="T29" fmla="*/ 162 h 216"/>
                  <a:gd name="T30" fmla="*/ 37 w 243"/>
                  <a:gd name="T31" fmla="*/ 156 h 216"/>
                  <a:gd name="T32" fmla="*/ 33 w 243"/>
                  <a:gd name="T33" fmla="*/ 158 h 216"/>
                  <a:gd name="T34" fmla="*/ 39 w 243"/>
                  <a:gd name="T35" fmla="*/ 161 h 216"/>
                  <a:gd name="T36" fmla="*/ 40 w 243"/>
                  <a:gd name="T37" fmla="*/ 160 h 216"/>
                  <a:gd name="T38" fmla="*/ 31 w 243"/>
                  <a:gd name="T39" fmla="*/ 156 h 216"/>
                  <a:gd name="T40" fmla="*/ 29 w 243"/>
                  <a:gd name="T41" fmla="*/ 156 h 216"/>
                  <a:gd name="T42" fmla="*/ 30 w 243"/>
                  <a:gd name="T43" fmla="*/ 156 h 216"/>
                  <a:gd name="T44" fmla="*/ 1 w 243"/>
                  <a:gd name="T45" fmla="*/ 142 h 216"/>
                  <a:gd name="T46" fmla="*/ 3 w 243"/>
                  <a:gd name="T47" fmla="*/ 144 h 216"/>
                  <a:gd name="T48" fmla="*/ 124 w 243"/>
                  <a:gd name="T49" fmla="*/ 140 h 216"/>
                  <a:gd name="T50" fmla="*/ 126 w 243"/>
                  <a:gd name="T51" fmla="*/ 140 h 216"/>
                  <a:gd name="T52" fmla="*/ 122 w 243"/>
                  <a:gd name="T53" fmla="*/ 139 h 216"/>
                  <a:gd name="T54" fmla="*/ 1 w 243"/>
                  <a:gd name="T55" fmla="*/ 140 h 216"/>
                  <a:gd name="T56" fmla="*/ 1 w 243"/>
                  <a:gd name="T57" fmla="*/ 140 h 216"/>
                  <a:gd name="T58" fmla="*/ 1 w 243"/>
                  <a:gd name="T59" fmla="*/ 140 h 216"/>
                  <a:gd name="T60" fmla="*/ 91 w 243"/>
                  <a:gd name="T61" fmla="*/ 132 h 216"/>
                  <a:gd name="T62" fmla="*/ 91 w 243"/>
                  <a:gd name="T63" fmla="*/ 132 h 216"/>
                  <a:gd name="T64" fmla="*/ 93 w 243"/>
                  <a:gd name="T65" fmla="*/ 135 h 216"/>
                  <a:gd name="T66" fmla="*/ 138 w 243"/>
                  <a:gd name="T67" fmla="*/ 129 h 216"/>
                  <a:gd name="T68" fmla="*/ 138 w 243"/>
                  <a:gd name="T69" fmla="*/ 130 h 216"/>
                  <a:gd name="T70" fmla="*/ 96 w 243"/>
                  <a:gd name="T71" fmla="*/ 125 h 216"/>
                  <a:gd name="T72" fmla="*/ 98 w 243"/>
                  <a:gd name="T73" fmla="*/ 126 h 216"/>
                  <a:gd name="T74" fmla="*/ 185 w 243"/>
                  <a:gd name="T75" fmla="*/ 30 h 216"/>
                  <a:gd name="T76" fmla="*/ 185 w 243"/>
                  <a:gd name="T77" fmla="*/ 31 h 216"/>
                  <a:gd name="T78" fmla="*/ 175 w 243"/>
                  <a:gd name="T79" fmla="*/ 21 h 216"/>
                  <a:gd name="T80" fmla="*/ 177 w 243"/>
                  <a:gd name="T81" fmla="*/ 16 h 216"/>
                  <a:gd name="T82" fmla="*/ 177 w 243"/>
                  <a:gd name="T83" fmla="*/ 19 h 216"/>
                  <a:gd name="T84" fmla="*/ 177 w 243"/>
                  <a:gd name="T85" fmla="*/ 16 h 216"/>
                  <a:gd name="T86" fmla="*/ 160 w 243"/>
                  <a:gd name="T87" fmla="*/ 10 h 216"/>
                  <a:gd name="T88" fmla="*/ 160 w 243"/>
                  <a:gd name="T89" fmla="*/ 12 h 216"/>
                  <a:gd name="T90" fmla="*/ 168 w 243"/>
                  <a:gd name="T91" fmla="*/ 3 h 216"/>
                  <a:gd name="T92" fmla="*/ 166 w 243"/>
                  <a:gd name="T93" fmla="*/ 3 h 216"/>
                  <a:gd name="T94" fmla="*/ 159 w 243"/>
                  <a:gd name="T95" fmla="*/ 3 h 216"/>
                  <a:gd name="T96" fmla="*/ 157 w 243"/>
                  <a:gd name="T97" fmla="*/ 0 h 216"/>
                  <a:gd name="T98" fmla="*/ 158 w 243"/>
                  <a:gd name="T99" fmla="*/ 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216">
                    <a:moveTo>
                      <a:pt x="217" y="216"/>
                    </a:moveTo>
                    <a:lnTo>
                      <a:pt x="217" y="214"/>
                    </a:lnTo>
                    <a:lnTo>
                      <a:pt x="217" y="214"/>
                    </a:lnTo>
                    <a:lnTo>
                      <a:pt x="216" y="214"/>
                    </a:lnTo>
                    <a:lnTo>
                      <a:pt x="217" y="214"/>
                    </a:lnTo>
                    <a:lnTo>
                      <a:pt x="217" y="215"/>
                    </a:lnTo>
                    <a:lnTo>
                      <a:pt x="217" y="216"/>
                    </a:lnTo>
                    <a:lnTo>
                      <a:pt x="217" y="216"/>
                    </a:lnTo>
                    <a:close/>
                    <a:moveTo>
                      <a:pt x="243" y="174"/>
                    </a:moveTo>
                    <a:lnTo>
                      <a:pt x="243" y="174"/>
                    </a:lnTo>
                    <a:lnTo>
                      <a:pt x="242" y="173"/>
                    </a:lnTo>
                    <a:lnTo>
                      <a:pt x="241" y="173"/>
                    </a:lnTo>
                    <a:lnTo>
                      <a:pt x="240" y="172"/>
                    </a:lnTo>
                    <a:lnTo>
                      <a:pt x="240" y="173"/>
                    </a:lnTo>
                    <a:lnTo>
                      <a:pt x="240" y="173"/>
                    </a:lnTo>
                    <a:lnTo>
                      <a:pt x="240" y="173"/>
                    </a:lnTo>
                    <a:lnTo>
                      <a:pt x="242" y="174"/>
                    </a:lnTo>
                    <a:lnTo>
                      <a:pt x="243" y="174"/>
                    </a:lnTo>
                    <a:lnTo>
                      <a:pt x="243" y="174"/>
                    </a:lnTo>
                    <a:lnTo>
                      <a:pt x="243" y="174"/>
                    </a:lnTo>
                    <a:lnTo>
                      <a:pt x="243" y="174"/>
                    </a:lnTo>
                    <a:lnTo>
                      <a:pt x="243" y="174"/>
                    </a:lnTo>
                    <a:close/>
                    <a:moveTo>
                      <a:pt x="175" y="171"/>
                    </a:moveTo>
                    <a:lnTo>
                      <a:pt x="173" y="170"/>
                    </a:lnTo>
                    <a:lnTo>
                      <a:pt x="173" y="171"/>
                    </a:lnTo>
                    <a:lnTo>
                      <a:pt x="175" y="172"/>
                    </a:lnTo>
                    <a:lnTo>
                      <a:pt x="175" y="172"/>
                    </a:lnTo>
                    <a:lnTo>
                      <a:pt x="175" y="171"/>
                    </a:lnTo>
                    <a:lnTo>
                      <a:pt x="175" y="171"/>
                    </a:lnTo>
                    <a:close/>
                    <a:moveTo>
                      <a:pt x="232" y="171"/>
                    </a:moveTo>
                    <a:lnTo>
                      <a:pt x="231" y="170"/>
                    </a:lnTo>
                    <a:lnTo>
                      <a:pt x="230" y="170"/>
                    </a:lnTo>
                    <a:lnTo>
                      <a:pt x="232" y="171"/>
                    </a:lnTo>
                    <a:lnTo>
                      <a:pt x="232" y="171"/>
                    </a:lnTo>
                    <a:close/>
                    <a:moveTo>
                      <a:pt x="172" y="168"/>
                    </a:moveTo>
                    <a:lnTo>
                      <a:pt x="171" y="167"/>
                    </a:lnTo>
                    <a:lnTo>
                      <a:pt x="170" y="166"/>
                    </a:lnTo>
                    <a:lnTo>
                      <a:pt x="169" y="165"/>
                    </a:lnTo>
                    <a:lnTo>
                      <a:pt x="169" y="166"/>
                    </a:lnTo>
                    <a:lnTo>
                      <a:pt x="171" y="167"/>
                    </a:lnTo>
                    <a:lnTo>
                      <a:pt x="171" y="168"/>
                    </a:lnTo>
                    <a:lnTo>
                      <a:pt x="172" y="168"/>
                    </a:lnTo>
                    <a:lnTo>
                      <a:pt x="172" y="168"/>
                    </a:lnTo>
                    <a:close/>
                    <a:moveTo>
                      <a:pt x="171" y="162"/>
                    </a:moveTo>
                    <a:lnTo>
                      <a:pt x="171" y="162"/>
                    </a:lnTo>
                    <a:lnTo>
                      <a:pt x="171" y="162"/>
                    </a:lnTo>
                    <a:lnTo>
                      <a:pt x="171" y="161"/>
                    </a:lnTo>
                    <a:lnTo>
                      <a:pt x="171" y="160"/>
                    </a:lnTo>
                    <a:lnTo>
                      <a:pt x="173" y="159"/>
                    </a:lnTo>
                    <a:lnTo>
                      <a:pt x="173" y="158"/>
                    </a:lnTo>
                    <a:lnTo>
                      <a:pt x="173" y="158"/>
                    </a:lnTo>
                    <a:lnTo>
                      <a:pt x="172" y="159"/>
                    </a:lnTo>
                    <a:lnTo>
                      <a:pt x="171" y="160"/>
                    </a:lnTo>
                    <a:lnTo>
                      <a:pt x="171" y="160"/>
                    </a:lnTo>
                    <a:lnTo>
                      <a:pt x="171" y="160"/>
                    </a:lnTo>
                    <a:lnTo>
                      <a:pt x="170" y="161"/>
                    </a:lnTo>
                    <a:lnTo>
                      <a:pt x="171" y="162"/>
                    </a:lnTo>
                    <a:lnTo>
                      <a:pt x="171" y="163"/>
                    </a:lnTo>
                    <a:lnTo>
                      <a:pt x="171" y="163"/>
                    </a:lnTo>
                    <a:lnTo>
                      <a:pt x="171" y="162"/>
                    </a:lnTo>
                    <a:lnTo>
                      <a:pt x="171" y="162"/>
                    </a:lnTo>
                    <a:close/>
                    <a:moveTo>
                      <a:pt x="38" y="159"/>
                    </a:moveTo>
                    <a:lnTo>
                      <a:pt x="38" y="157"/>
                    </a:lnTo>
                    <a:lnTo>
                      <a:pt x="37" y="156"/>
                    </a:lnTo>
                    <a:lnTo>
                      <a:pt x="35" y="156"/>
                    </a:lnTo>
                    <a:lnTo>
                      <a:pt x="33" y="156"/>
                    </a:lnTo>
                    <a:lnTo>
                      <a:pt x="33" y="157"/>
                    </a:lnTo>
                    <a:lnTo>
                      <a:pt x="33" y="158"/>
                    </a:lnTo>
                    <a:lnTo>
                      <a:pt x="35" y="160"/>
                    </a:lnTo>
                    <a:lnTo>
                      <a:pt x="36" y="160"/>
                    </a:lnTo>
                    <a:lnTo>
                      <a:pt x="38" y="160"/>
                    </a:lnTo>
                    <a:lnTo>
                      <a:pt x="39" y="161"/>
                    </a:lnTo>
                    <a:lnTo>
                      <a:pt x="40" y="162"/>
                    </a:lnTo>
                    <a:lnTo>
                      <a:pt x="41" y="162"/>
                    </a:lnTo>
                    <a:lnTo>
                      <a:pt x="41" y="161"/>
                    </a:lnTo>
                    <a:lnTo>
                      <a:pt x="40" y="160"/>
                    </a:lnTo>
                    <a:lnTo>
                      <a:pt x="38" y="159"/>
                    </a:lnTo>
                    <a:lnTo>
                      <a:pt x="38" y="159"/>
                    </a:lnTo>
                    <a:close/>
                    <a:moveTo>
                      <a:pt x="30" y="156"/>
                    </a:moveTo>
                    <a:lnTo>
                      <a:pt x="31" y="156"/>
                    </a:lnTo>
                    <a:lnTo>
                      <a:pt x="30" y="155"/>
                    </a:lnTo>
                    <a:lnTo>
                      <a:pt x="29" y="155"/>
                    </a:lnTo>
                    <a:lnTo>
                      <a:pt x="29" y="156"/>
                    </a:lnTo>
                    <a:lnTo>
                      <a:pt x="29" y="156"/>
                    </a:lnTo>
                    <a:lnTo>
                      <a:pt x="29" y="156"/>
                    </a:lnTo>
                    <a:lnTo>
                      <a:pt x="30" y="157"/>
                    </a:lnTo>
                    <a:lnTo>
                      <a:pt x="30" y="156"/>
                    </a:lnTo>
                    <a:lnTo>
                      <a:pt x="30" y="156"/>
                    </a:lnTo>
                    <a:close/>
                    <a:moveTo>
                      <a:pt x="3" y="144"/>
                    </a:moveTo>
                    <a:lnTo>
                      <a:pt x="3" y="144"/>
                    </a:lnTo>
                    <a:lnTo>
                      <a:pt x="3" y="143"/>
                    </a:lnTo>
                    <a:lnTo>
                      <a:pt x="1" y="142"/>
                    </a:lnTo>
                    <a:lnTo>
                      <a:pt x="1" y="142"/>
                    </a:lnTo>
                    <a:lnTo>
                      <a:pt x="1" y="144"/>
                    </a:lnTo>
                    <a:lnTo>
                      <a:pt x="3" y="144"/>
                    </a:lnTo>
                    <a:lnTo>
                      <a:pt x="3" y="144"/>
                    </a:lnTo>
                    <a:close/>
                    <a:moveTo>
                      <a:pt x="126" y="140"/>
                    </a:moveTo>
                    <a:lnTo>
                      <a:pt x="125" y="140"/>
                    </a:lnTo>
                    <a:lnTo>
                      <a:pt x="124" y="140"/>
                    </a:lnTo>
                    <a:lnTo>
                      <a:pt x="124" y="140"/>
                    </a:lnTo>
                    <a:lnTo>
                      <a:pt x="126" y="140"/>
                    </a:lnTo>
                    <a:lnTo>
                      <a:pt x="126" y="141"/>
                    </a:lnTo>
                    <a:lnTo>
                      <a:pt x="126" y="140"/>
                    </a:lnTo>
                    <a:lnTo>
                      <a:pt x="126" y="140"/>
                    </a:lnTo>
                    <a:close/>
                    <a:moveTo>
                      <a:pt x="124" y="140"/>
                    </a:moveTo>
                    <a:lnTo>
                      <a:pt x="123" y="140"/>
                    </a:lnTo>
                    <a:lnTo>
                      <a:pt x="122" y="139"/>
                    </a:lnTo>
                    <a:lnTo>
                      <a:pt x="122" y="139"/>
                    </a:lnTo>
                    <a:lnTo>
                      <a:pt x="123" y="140"/>
                    </a:lnTo>
                    <a:lnTo>
                      <a:pt x="124" y="140"/>
                    </a:lnTo>
                    <a:lnTo>
                      <a:pt x="124" y="140"/>
                    </a:lnTo>
                    <a:close/>
                    <a:moveTo>
                      <a:pt x="1" y="140"/>
                    </a:moveTo>
                    <a:lnTo>
                      <a:pt x="1" y="140"/>
                    </a:lnTo>
                    <a:lnTo>
                      <a:pt x="1" y="139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1" y="140"/>
                    </a:lnTo>
                    <a:lnTo>
                      <a:pt x="1" y="141"/>
                    </a:lnTo>
                    <a:lnTo>
                      <a:pt x="1" y="140"/>
                    </a:lnTo>
                    <a:lnTo>
                      <a:pt x="1" y="140"/>
                    </a:lnTo>
                    <a:close/>
                    <a:moveTo>
                      <a:pt x="93" y="135"/>
                    </a:moveTo>
                    <a:lnTo>
                      <a:pt x="92" y="134"/>
                    </a:lnTo>
                    <a:lnTo>
                      <a:pt x="91" y="133"/>
                    </a:lnTo>
                    <a:lnTo>
                      <a:pt x="91" y="132"/>
                    </a:lnTo>
                    <a:lnTo>
                      <a:pt x="90" y="130"/>
                    </a:lnTo>
                    <a:lnTo>
                      <a:pt x="90" y="131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3"/>
                    </a:lnTo>
                    <a:lnTo>
                      <a:pt x="92" y="134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close/>
                    <a:moveTo>
                      <a:pt x="138" y="130"/>
                    </a:moveTo>
                    <a:lnTo>
                      <a:pt x="138" y="129"/>
                    </a:lnTo>
                    <a:lnTo>
                      <a:pt x="138" y="129"/>
                    </a:lnTo>
                    <a:lnTo>
                      <a:pt x="138" y="130"/>
                    </a:lnTo>
                    <a:lnTo>
                      <a:pt x="138" y="130"/>
                    </a:lnTo>
                    <a:lnTo>
                      <a:pt x="138" y="130"/>
                    </a:lnTo>
                    <a:close/>
                    <a:moveTo>
                      <a:pt x="98" y="126"/>
                    </a:moveTo>
                    <a:lnTo>
                      <a:pt x="96" y="125"/>
                    </a:lnTo>
                    <a:lnTo>
                      <a:pt x="96" y="125"/>
                    </a:lnTo>
                    <a:lnTo>
                      <a:pt x="96" y="125"/>
                    </a:lnTo>
                    <a:lnTo>
                      <a:pt x="98" y="126"/>
                    </a:lnTo>
                    <a:lnTo>
                      <a:pt x="98" y="127"/>
                    </a:lnTo>
                    <a:lnTo>
                      <a:pt x="98" y="126"/>
                    </a:lnTo>
                    <a:lnTo>
                      <a:pt x="98" y="126"/>
                    </a:lnTo>
                    <a:close/>
                    <a:moveTo>
                      <a:pt x="185" y="31"/>
                    </a:moveTo>
                    <a:lnTo>
                      <a:pt x="185" y="31"/>
                    </a:lnTo>
                    <a:lnTo>
                      <a:pt x="185" y="30"/>
                    </a:lnTo>
                    <a:lnTo>
                      <a:pt x="185" y="30"/>
                    </a:lnTo>
                    <a:lnTo>
                      <a:pt x="183" y="30"/>
                    </a:lnTo>
                    <a:lnTo>
                      <a:pt x="184" y="32"/>
                    </a:lnTo>
                    <a:lnTo>
                      <a:pt x="185" y="31"/>
                    </a:lnTo>
                    <a:lnTo>
                      <a:pt x="185" y="31"/>
                    </a:lnTo>
                    <a:close/>
                    <a:moveTo>
                      <a:pt x="177" y="21"/>
                    </a:moveTo>
                    <a:lnTo>
                      <a:pt x="176" y="21"/>
                    </a:lnTo>
                    <a:lnTo>
                      <a:pt x="176" y="21"/>
                    </a:lnTo>
                    <a:lnTo>
                      <a:pt x="175" y="21"/>
                    </a:lnTo>
                    <a:lnTo>
                      <a:pt x="175" y="22"/>
                    </a:lnTo>
                    <a:lnTo>
                      <a:pt x="177" y="21"/>
                    </a:lnTo>
                    <a:lnTo>
                      <a:pt x="177" y="21"/>
                    </a:lnTo>
                    <a:close/>
                    <a:moveTo>
                      <a:pt x="177" y="16"/>
                    </a:moveTo>
                    <a:lnTo>
                      <a:pt x="175" y="18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9" y="19"/>
                    </a:lnTo>
                    <a:lnTo>
                      <a:pt x="180" y="17"/>
                    </a:lnTo>
                    <a:lnTo>
                      <a:pt x="179" y="18"/>
                    </a:lnTo>
                    <a:lnTo>
                      <a:pt x="177" y="16"/>
                    </a:lnTo>
                    <a:lnTo>
                      <a:pt x="177" y="16"/>
                    </a:lnTo>
                    <a:close/>
                    <a:moveTo>
                      <a:pt x="160" y="12"/>
                    </a:moveTo>
                    <a:lnTo>
                      <a:pt x="161" y="10"/>
                    </a:lnTo>
                    <a:lnTo>
                      <a:pt x="160" y="10"/>
                    </a:lnTo>
                    <a:lnTo>
                      <a:pt x="159" y="11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60" y="12"/>
                    </a:lnTo>
                    <a:lnTo>
                      <a:pt x="160" y="12"/>
                    </a:lnTo>
                    <a:close/>
                    <a:moveTo>
                      <a:pt x="167" y="3"/>
                    </a:moveTo>
                    <a:lnTo>
                      <a:pt x="168" y="3"/>
                    </a:lnTo>
                    <a:lnTo>
                      <a:pt x="168" y="3"/>
                    </a:lnTo>
                    <a:lnTo>
                      <a:pt x="168" y="2"/>
                    </a:lnTo>
                    <a:lnTo>
                      <a:pt x="166" y="2"/>
                    </a:lnTo>
                    <a:lnTo>
                      <a:pt x="166" y="2"/>
                    </a:lnTo>
                    <a:lnTo>
                      <a:pt x="166" y="3"/>
                    </a:lnTo>
                    <a:lnTo>
                      <a:pt x="166" y="3"/>
                    </a:lnTo>
                    <a:lnTo>
                      <a:pt x="167" y="3"/>
                    </a:lnTo>
                    <a:lnTo>
                      <a:pt x="167" y="3"/>
                    </a:lnTo>
                    <a:close/>
                    <a:moveTo>
                      <a:pt x="159" y="3"/>
                    </a:moveTo>
                    <a:lnTo>
                      <a:pt x="159" y="2"/>
                    </a:lnTo>
                    <a:lnTo>
                      <a:pt x="159" y="2"/>
                    </a:lnTo>
                    <a:lnTo>
                      <a:pt x="159" y="1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59" y="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98">
                <a:extLst>
                  <a:ext uri="{FF2B5EF4-FFF2-40B4-BE49-F238E27FC236}">
                    <a16:creationId xmlns:a16="http://schemas.microsoft.com/office/drawing/2014/main" id="{1EC45F0D-EE2A-3593-A1D9-C377534A4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" y="2739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5 w 5"/>
                  <a:gd name="T3" fmla="*/ 1 h 3"/>
                  <a:gd name="T4" fmla="*/ 5 w 5"/>
                  <a:gd name="T5" fmla="*/ 0 h 3"/>
                  <a:gd name="T6" fmla="*/ 4 w 5"/>
                  <a:gd name="T7" fmla="*/ 0 h 3"/>
                  <a:gd name="T8" fmla="*/ 2 w 5"/>
                  <a:gd name="T9" fmla="*/ 0 h 3"/>
                  <a:gd name="T10" fmla="*/ 1 w 5"/>
                  <a:gd name="T11" fmla="*/ 0 h 3"/>
                  <a:gd name="T12" fmla="*/ 0 w 5"/>
                  <a:gd name="T13" fmla="*/ 2 h 3"/>
                  <a:gd name="T14" fmla="*/ 2 w 5"/>
                  <a:gd name="T15" fmla="*/ 3 h 3"/>
                  <a:gd name="T16" fmla="*/ 5 w 5"/>
                  <a:gd name="T17" fmla="*/ 2 h 3"/>
                  <a:gd name="T18" fmla="*/ 5 w 5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99">
                <a:extLst>
                  <a:ext uri="{FF2B5EF4-FFF2-40B4-BE49-F238E27FC236}">
                    <a16:creationId xmlns:a16="http://schemas.microsoft.com/office/drawing/2014/main" id="{7687E18D-475E-46D5-7068-F04538EB99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5" y="2882"/>
                <a:ext cx="167" cy="93"/>
              </a:xfrm>
              <a:custGeom>
                <a:avLst/>
                <a:gdLst>
                  <a:gd name="T0" fmla="*/ 165 w 167"/>
                  <a:gd name="T1" fmla="*/ 90 h 93"/>
                  <a:gd name="T2" fmla="*/ 66 w 167"/>
                  <a:gd name="T3" fmla="*/ 90 h 93"/>
                  <a:gd name="T4" fmla="*/ 60 w 167"/>
                  <a:gd name="T5" fmla="*/ 89 h 93"/>
                  <a:gd name="T6" fmla="*/ 65 w 167"/>
                  <a:gd name="T7" fmla="*/ 92 h 93"/>
                  <a:gd name="T8" fmla="*/ 158 w 167"/>
                  <a:gd name="T9" fmla="*/ 73 h 93"/>
                  <a:gd name="T10" fmla="*/ 151 w 167"/>
                  <a:gd name="T11" fmla="*/ 73 h 93"/>
                  <a:gd name="T12" fmla="*/ 156 w 167"/>
                  <a:gd name="T13" fmla="*/ 74 h 93"/>
                  <a:gd name="T14" fmla="*/ 88 w 167"/>
                  <a:gd name="T15" fmla="*/ 66 h 93"/>
                  <a:gd name="T16" fmla="*/ 84 w 167"/>
                  <a:gd name="T17" fmla="*/ 66 h 93"/>
                  <a:gd name="T18" fmla="*/ 91 w 167"/>
                  <a:gd name="T19" fmla="*/ 74 h 93"/>
                  <a:gd name="T20" fmla="*/ 97 w 167"/>
                  <a:gd name="T21" fmla="*/ 74 h 93"/>
                  <a:gd name="T22" fmla="*/ 91 w 167"/>
                  <a:gd name="T23" fmla="*/ 68 h 93"/>
                  <a:gd name="T24" fmla="*/ 86 w 167"/>
                  <a:gd name="T25" fmla="*/ 50 h 93"/>
                  <a:gd name="T26" fmla="*/ 88 w 167"/>
                  <a:gd name="T27" fmla="*/ 56 h 93"/>
                  <a:gd name="T28" fmla="*/ 58 w 167"/>
                  <a:gd name="T29" fmla="*/ 49 h 93"/>
                  <a:gd name="T30" fmla="*/ 60 w 167"/>
                  <a:gd name="T31" fmla="*/ 57 h 93"/>
                  <a:gd name="T32" fmla="*/ 76 w 167"/>
                  <a:gd name="T33" fmla="*/ 58 h 93"/>
                  <a:gd name="T34" fmla="*/ 72 w 167"/>
                  <a:gd name="T35" fmla="*/ 52 h 93"/>
                  <a:gd name="T36" fmla="*/ 67 w 167"/>
                  <a:gd name="T37" fmla="*/ 43 h 93"/>
                  <a:gd name="T38" fmla="*/ 69 w 167"/>
                  <a:gd name="T39" fmla="*/ 45 h 93"/>
                  <a:gd name="T40" fmla="*/ 68 w 167"/>
                  <a:gd name="T41" fmla="*/ 43 h 93"/>
                  <a:gd name="T42" fmla="*/ 52 w 167"/>
                  <a:gd name="T43" fmla="*/ 43 h 93"/>
                  <a:gd name="T44" fmla="*/ 51 w 167"/>
                  <a:gd name="T45" fmla="*/ 44 h 93"/>
                  <a:gd name="T46" fmla="*/ 27 w 167"/>
                  <a:gd name="T47" fmla="*/ 37 h 93"/>
                  <a:gd name="T48" fmla="*/ 28 w 167"/>
                  <a:gd name="T49" fmla="*/ 38 h 93"/>
                  <a:gd name="T50" fmla="*/ 36 w 167"/>
                  <a:gd name="T51" fmla="*/ 38 h 93"/>
                  <a:gd name="T52" fmla="*/ 35 w 167"/>
                  <a:gd name="T53" fmla="*/ 36 h 93"/>
                  <a:gd name="T54" fmla="*/ 32 w 167"/>
                  <a:gd name="T55" fmla="*/ 35 h 93"/>
                  <a:gd name="T56" fmla="*/ 35 w 167"/>
                  <a:gd name="T57" fmla="*/ 37 h 93"/>
                  <a:gd name="T58" fmla="*/ 25 w 167"/>
                  <a:gd name="T59" fmla="*/ 32 h 93"/>
                  <a:gd name="T60" fmla="*/ 24 w 167"/>
                  <a:gd name="T61" fmla="*/ 37 h 93"/>
                  <a:gd name="T62" fmla="*/ 59 w 167"/>
                  <a:gd name="T63" fmla="*/ 31 h 93"/>
                  <a:gd name="T64" fmla="*/ 77 w 167"/>
                  <a:gd name="T65" fmla="*/ 30 h 93"/>
                  <a:gd name="T66" fmla="*/ 77 w 167"/>
                  <a:gd name="T67" fmla="*/ 34 h 93"/>
                  <a:gd name="T68" fmla="*/ 83 w 167"/>
                  <a:gd name="T69" fmla="*/ 50 h 93"/>
                  <a:gd name="T70" fmla="*/ 84 w 167"/>
                  <a:gd name="T71" fmla="*/ 45 h 93"/>
                  <a:gd name="T72" fmla="*/ 80 w 167"/>
                  <a:gd name="T73" fmla="*/ 38 h 93"/>
                  <a:gd name="T74" fmla="*/ 31 w 167"/>
                  <a:gd name="T75" fmla="*/ 29 h 93"/>
                  <a:gd name="T76" fmla="*/ 25 w 167"/>
                  <a:gd name="T77" fmla="*/ 27 h 93"/>
                  <a:gd name="T78" fmla="*/ 24 w 167"/>
                  <a:gd name="T79" fmla="*/ 29 h 93"/>
                  <a:gd name="T80" fmla="*/ 30 w 167"/>
                  <a:gd name="T81" fmla="*/ 34 h 93"/>
                  <a:gd name="T82" fmla="*/ 31 w 167"/>
                  <a:gd name="T83" fmla="*/ 29 h 93"/>
                  <a:gd name="T84" fmla="*/ 12 w 167"/>
                  <a:gd name="T85" fmla="*/ 24 h 93"/>
                  <a:gd name="T86" fmla="*/ 23 w 167"/>
                  <a:gd name="T87" fmla="*/ 25 h 93"/>
                  <a:gd name="T88" fmla="*/ 18 w 167"/>
                  <a:gd name="T89" fmla="*/ 25 h 93"/>
                  <a:gd name="T90" fmla="*/ 15 w 167"/>
                  <a:gd name="T91" fmla="*/ 22 h 93"/>
                  <a:gd name="T92" fmla="*/ 12 w 167"/>
                  <a:gd name="T93" fmla="*/ 18 h 93"/>
                  <a:gd name="T94" fmla="*/ 14 w 167"/>
                  <a:gd name="T95" fmla="*/ 23 h 93"/>
                  <a:gd name="T96" fmla="*/ 58 w 167"/>
                  <a:gd name="T97" fmla="*/ 25 h 93"/>
                  <a:gd name="T98" fmla="*/ 51 w 167"/>
                  <a:gd name="T99" fmla="*/ 21 h 93"/>
                  <a:gd name="T100" fmla="*/ 45 w 167"/>
                  <a:gd name="T101" fmla="*/ 20 h 93"/>
                  <a:gd name="T102" fmla="*/ 52 w 167"/>
                  <a:gd name="T103" fmla="*/ 27 h 93"/>
                  <a:gd name="T104" fmla="*/ 63 w 167"/>
                  <a:gd name="T105" fmla="*/ 34 h 93"/>
                  <a:gd name="T106" fmla="*/ 0 w 167"/>
                  <a:gd name="T107" fmla="*/ 7 h 93"/>
                  <a:gd name="T108" fmla="*/ 28 w 167"/>
                  <a:gd name="T109" fmla="*/ 13 h 93"/>
                  <a:gd name="T110" fmla="*/ 21 w 167"/>
                  <a:gd name="T111" fmla="*/ 5 h 93"/>
                  <a:gd name="T112" fmla="*/ 14 w 167"/>
                  <a:gd name="T113" fmla="*/ 3 h 93"/>
                  <a:gd name="T114" fmla="*/ 25 w 167"/>
                  <a:gd name="T115" fmla="*/ 1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7" h="93">
                    <a:moveTo>
                      <a:pt x="167" y="90"/>
                    </a:moveTo>
                    <a:lnTo>
                      <a:pt x="167" y="89"/>
                    </a:lnTo>
                    <a:lnTo>
                      <a:pt x="166" y="88"/>
                    </a:lnTo>
                    <a:lnTo>
                      <a:pt x="165" y="88"/>
                    </a:lnTo>
                    <a:lnTo>
                      <a:pt x="165" y="89"/>
                    </a:lnTo>
                    <a:lnTo>
                      <a:pt x="165" y="90"/>
                    </a:lnTo>
                    <a:lnTo>
                      <a:pt x="165" y="90"/>
                    </a:lnTo>
                    <a:lnTo>
                      <a:pt x="167" y="90"/>
                    </a:lnTo>
                    <a:lnTo>
                      <a:pt x="167" y="90"/>
                    </a:lnTo>
                    <a:close/>
                    <a:moveTo>
                      <a:pt x="67" y="92"/>
                    </a:moveTo>
                    <a:lnTo>
                      <a:pt x="67" y="92"/>
                    </a:lnTo>
                    <a:lnTo>
                      <a:pt x="66" y="90"/>
                    </a:lnTo>
                    <a:lnTo>
                      <a:pt x="60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7"/>
                    </a:lnTo>
                    <a:lnTo>
                      <a:pt x="59" y="88"/>
                    </a:lnTo>
                    <a:lnTo>
                      <a:pt x="60" y="89"/>
                    </a:lnTo>
                    <a:lnTo>
                      <a:pt x="60" y="89"/>
                    </a:lnTo>
                    <a:lnTo>
                      <a:pt x="61" y="89"/>
                    </a:lnTo>
                    <a:lnTo>
                      <a:pt x="63" y="90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66" y="93"/>
                    </a:lnTo>
                    <a:lnTo>
                      <a:pt x="67" y="92"/>
                    </a:lnTo>
                    <a:lnTo>
                      <a:pt x="67" y="92"/>
                    </a:lnTo>
                    <a:close/>
                    <a:moveTo>
                      <a:pt x="157" y="73"/>
                    </a:moveTo>
                    <a:lnTo>
                      <a:pt x="157" y="73"/>
                    </a:lnTo>
                    <a:lnTo>
                      <a:pt x="158" y="73"/>
                    </a:lnTo>
                    <a:lnTo>
                      <a:pt x="157" y="72"/>
                    </a:lnTo>
                    <a:lnTo>
                      <a:pt x="156" y="72"/>
                    </a:lnTo>
                    <a:lnTo>
                      <a:pt x="153" y="72"/>
                    </a:lnTo>
                    <a:lnTo>
                      <a:pt x="153" y="73"/>
                    </a:lnTo>
                    <a:lnTo>
                      <a:pt x="152" y="73"/>
                    </a:lnTo>
                    <a:lnTo>
                      <a:pt x="151" y="73"/>
                    </a:lnTo>
                    <a:lnTo>
                      <a:pt x="151" y="74"/>
                    </a:lnTo>
                    <a:lnTo>
                      <a:pt x="152" y="75"/>
                    </a:lnTo>
                    <a:lnTo>
                      <a:pt x="153" y="75"/>
                    </a:lnTo>
                    <a:lnTo>
                      <a:pt x="153" y="75"/>
                    </a:lnTo>
                    <a:lnTo>
                      <a:pt x="154" y="74"/>
                    </a:lnTo>
                    <a:lnTo>
                      <a:pt x="156" y="74"/>
                    </a:lnTo>
                    <a:lnTo>
                      <a:pt x="156" y="74"/>
                    </a:lnTo>
                    <a:lnTo>
                      <a:pt x="157" y="73"/>
                    </a:lnTo>
                    <a:lnTo>
                      <a:pt x="157" y="73"/>
                    </a:lnTo>
                    <a:close/>
                    <a:moveTo>
                      <a:pt x="88" y="67"/>
                    </a:moveTo>
                    <a:lnTo>
                      <a:pt x="88" y="66"/>
                    </a:lnTo>
                    <a:lnTo>
                      <a:pt x="88" y="66"/>
                    </a:lnTo>
                    <a:lnTo>
                      <a:pt x="86" y="64"/>
                    </a:lnTo>
                    <a:lnTo>
                      <a:pt x="84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82" y="66"/>
                    </a:lnTo>
                    <a:lnTo>
                      <a:pt x="84" y="66"/>
                    </a:lnTo>
                    <a:lnTo>
                      <a:pt x="85" y="66"/>
                    </a:lnTo>
                    <a:lnTo>
                      <a:pt x="85" y="68"/>
                    </a:lnTo>
                    <a:lnTo>
                      <a:pt x="86" y="69"/>
                    </a:lnTo>
                    <a:lnTo>
                      <a:pt x="86" y="71"/>
                    </a:lnTo>
                    <a:lnTo>
                      <a:pt x="89" y="73"/>
                    </a:lnTo>
                    <a:lnTo>
                      <a:pt x="91" y="74"/>
                    </a:lnTo>
                    <a:lnTo>
                      <a:pt x="93" y="74"/>
                    </a:lnTo>
                    <a:lnTo>
                      <a:pt x="94" y="75"/>
                    </a:lnTo>
                    <a:lnTo>
                      <a:pt x="95" y="75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97" y="74"/>
                    </a:lnTo>
                    <a:lnTo>
                      <a:pt x="97" y="73"/>
                    </a:lnTo>
                    <a:lnTo>
                      <a:pt x="95" y="69"/>
                    </a:lnTo>
                    <a:lnTo>
                      <a:pt x="95" y="68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88" y="67"/>
                    </a:lnTo>
                    <a:lnTo>
                      <a:pt x="88" y="67"/>
                    </a:lnTo>
                    <a:close/>
                    <a:moveTo>
                      <a:pt x="88" y="54"/>
                    </a:moveTo>
                    <a:lnTo>
                      <a:pt x="86" y="49"/>
                    </a:lnTo>
                    <a:lnTo>
                      <a:pt x="86" y="49"/>
                    </a:lnTo>
                    <a:lnTo>
                      <a:pt x="86" y="50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6" y="54"/>
                    </a:lnTo>
                    <a:lnTo>
                      <a:pt x="86" y="55"/>
                    </a:lnTo>
                    <a:lnTo>
                      <a:pt x="86" y="54"/>
                    </a:lnTo>
                    <a:lnTo>
                      <a:pt x="88" y="56"/>
                    </a:lnTo>
                    <a:lnTo>
                      <a:pt x="88" y="55"/>
                    </a:lnTo>
                    <a:lnTo>
                      <a:pt x="88" y="54"/>
                    </a:lnTo>
                    <a:close/>
                    <a:moveTo>
                      <a:pt x="60" y="47"/>
                    </a:moveTo>
                    <a:lnTo>
                      <a:pt x="59" y="47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8" y="51"/>
                    </a:lnTo>
                    <a:lnTo>
                      <a:pt x="58" y="52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60" y="56"/>
                    </a:lnTo>
                    <a:lnTo>
                      <a:pt x="60" y="57"/>
                    </a:lnTo>
                    <a:lnTo>
                      <a:pt x="63" y="57"/>
                    </a:lnTo>
                    <a:lnTo>
                      <a:pt x="68" y="57"/>
                    </a:lnTo>
                    <a:lnTo>
                      <a:pt x="70" y="58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6" y="58"/>
                    </a:lnTo>
                    <a:lnTo>
                      <a:pt x="76" y="58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4"/>
                    </a:lnTo>
                    <a:lnTo>
                      <a:pt x="73" y="53"/>
                    </a:lnTo>
                    <a:lnTo>
                      <a:pt x="72" y="52"/>
                    </a:lnTo>
                    <a:lnTo>
                      <a:pt x="70" y="50"/>
                    </a:lnTo>
                    <a:lnTo>
                      <a:pt x="65" y="50"/>
                    </a:lnTo>
                    <a:lnTo>
                      <a:pt x="63" y="50"/>
                    </a:lnTo>
                    <a:lnTo>
                      <a:pt x="60" y="47"/>
                    </a:lnTo>
                    <a:lnTo>
                      <a:pt x="60" y="47"/>
                    </a:lnTo>
                    <a:close/>
                    <a:moveTo>
                      <a:pt x="67" y="43"/>
                    </a:moveTo>
                    <a:lnTo>
                      <a:pt x="66" y="43"/>
                    </a:lnTo>
                    <a:lnTo>
                      <a:pt x="66" y="44"/>
                    </a:lnTo>
                    <a:lnTo>
                      <a:pt x="67" y="44"/>
                    </a:lnTo>
                    <a:lnTo>
                      <a:pt x="68" y="45"/>
                    </a:lnTo>
                    <a:lnTo>
                      <a:pt x="69" y="45"/>
                    </a:lnTo>
                    <a:lnTo>
                      <a:pt x="69" y="45"/>
                    </a:lnTo>
                    <a:lnTo>
                      <a:pt x="69" y="45"/>
                    </a:lnTo>
                    <a:lnTo>
                      <a:pt x="70" y="45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9" y="43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7" y="43"/>
                    </a:lnTo>
                    <a:close/>
                    <a:moveTo>
                      <a:pt x="52" y="45"/>
                    </a:moveTo>
                    <a:lnTo>
                      <a:pt x="53" y="44"/>
                    </a:lnTo>
                    <a:lnTo>
                      <a:pt x="53" y="43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9" y="44"/>
                    </a:lnTo>
                    <a:lnTo>
                      <a:pt x="50" y="44"/>
                    </a:lnTo>
                    <a:lnTo>
                      <a:pt x="51" y="44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2" y="45"/>
                    </a:lnTo>
                    <a:close/>
                    <a:moveTo>
                      <a:pt x="28" y="38"/>
                    </a:moveTo>
                    <a:lnTo>
                      <a:pt x="28" y="38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close/>
                    <a:moveTo>
                      <a:pt x="37" y="39"/>
                    </a:moveTo>
                    <a:lnTo>
                      <a:pt x="38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6" y="38"/>
                    </a:lnTo>
                    <a:lnTo>
                      <a:pt x="37" y="39"/>
                    </a:lnTo>
                    <a:lnTo>
                      <a:pt x="37" y="39"/>
                    </a:lnTo>
                    <a:close/>
                    <a:moveTo>
                      <a:pt x="35" y="37"/>
                    </a:move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6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5" y="37"/>
                    </a:lnTo>
                    <a:lnTo>
                      <a:pt x="35" y="37"/>
                    </a:lnTo>
                    <a:close/>
                    <a:moveTo>
                      <a:pt x="24" y="37"/>
                    </a:moveTo>
                    <a:lnTo>
                      <a:pt x="23" y="36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4" y="38"/>
                    </a:lnTo>
                    <a:lnTo>
                      <a:pt x="24" y="37"/>
                    </a:lnTo>
                    <a:lnTo>
                      <a:pt x="24" y="37"/>
                    </a:lnTo>
                    <a:close/>
                    <a:moveTo>
                      <a:pt x="60" y="34"/>
                    </a:moveTo>
                    <a:lnTo>
                      <a:pt x="60" y="33"/>
                    </a:lnTo>
                    <a:lnTo>
                      <a:pt x="60" y="32"/>
                    </a:lnTo>
                    <a:lnTo>
                      <a:pt x="59" y="31"/>
                    </a:lnTo>
                    <a:lnTo>
                      <a:pt x="59" y="31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0" y="34"/>
                    </a:lnTo>
                    <a:close/>
                    <a:moveTo>
                      <a:pt x="77" y="30"/>
                    </a:moveTo>
                    <a:lnTo>
                      <a:pt x="77" y="30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7" y="34"/>
                    </a:lnTo>
                    <a:lnTo>
                      <a:pt x="76" y="36"/>
                    </a:lnTo>
                    <a:lnTo>
                      <a:pt x="77" y="42"/>
                    </a:lnTo>
                    <a:lnTo>
                      <a:pt x="78" y="45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83" y="50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5" y="52"/>
                    </a:lnTo>
                    <a:lnTo>
                      <a:pt x="85" y="51"/>
                    </a:lnTo>
                    <a:lnTo>
                      <a:pt x="84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4"/>
                    </a:lnTo>
                    <a:lnTo>
                      <a:pt x="83" y="42"/>
                    </a:lnTo>
                    <a:lnTo>
                      <a:pt x="81" y="40"/>
                    </a:lnTo>
                    <a:lnTo>
                      <a:pt x="80" y="40"/>
                    </a:lnTo>
                    <a:lnTo>
                      <a:pt x="80" y="38"/>
                    </a:lnTo>
                    <a:lnTo>
                      <a:pt x="80" y="37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77" y="30"/>
                    </a:lnTo>
                    <a:lnTo>
                      <a:pt x="77" y="30"/>
                    </a:lnTo>
                    <a:close/>
                    <a:moveTo>
                      <a:pt x="31" y="29"/>
                    </a:moveTo>
                    <a:lnTo>
                      <a:pt x="30" y="29"/>
                    </a:lnTo>
                    <a:lnTo>
                      <a:pt x="29" y="27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4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9" y="34"/>
                    </a:lnTo>
                    <a:lnTo>
                      <a:pt x="30" y="34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2" y="30"/>
                    </a:lnTo>
                    <a:lnTo>
                      <a:pt x="31" y="29"/>
                    </a:lnTo>
                    <a:lnTo>
                      <a:pt x="31" y="29"/>
                    </a:lnTo>
                    <a:close/>
                    <a:moveTo>
                      <a:pt x="13" y="28"/>
                    </a:moveTo>
                    <a:lnTo>
                      <a:pt x="13" y="27"/>
                    </a:lnTo>
                    <a:lnTo>
                      <a:pt x="13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3" y="28"/>
                    </a:lnTo>
                    <a:lnTo>
                      <a:pt x="13" y="28"/>
                    </a:lnTo>
                    <a:close/>
                    <a:moveTo>
                      <a:pt x="22" y="27"/>
                    </a:move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7"/>
                    </a:lnTo>
                    <a:close/>
                    <a:moveTo>
                      <a:pt x="14" y="23"/>
                    </a:moveTo>
                    <a:lnTo>
                      <a:pt x="15" y="22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6" y="19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  <a:moveTo>
                      <a:pt x="63" y="34"/>
                    </a:moveTo>
                    <a:lnTo>
                      <a:pt x="63" y="33"/>
                    </a:lnTo>
                    <a:lnTo>
                      <a:pt x="63" y="31"/>
                    </a:lnTo>
                    <a:lnTo>
                      <a:pt x="63" y="30"/>
                    </a:lnTo>
                    <a:lnTo>
                      <a:pt x="58" y="25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49" y="20"/>
                    </a:lnTo>
                    <a:lnTo>
                      <a:pt x="47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5" y="20"/>
                    </a:lnTo>
                    <a:lnTo>
                      <a:pt x="46" y="22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9" y="24"/>
                    </a:lnTo>
                    <a:lnTo>
                      <a:pt x="50" y="25"/>
                    </a:lnTo>
                    <a:lnTo>
                      <a:pt x="52" y="27"/>
                    </a:lnTo>
                    <a:lnTo>
                      <a:pt x="54" y="28"/>
                    </a:lnTo>
                    <a:lnTo>
                      <a:pt x="55" y="29"/>
                    </a:lnTo>
                    <a:lnTo>
                      <a:pt x="56" y="29"/>
                    </a:lnTo>
                    <a:lnTo>
                      <a:pt x="60" y="31"/>
                    </a:lnTo>
                    <a:lnTo>
                      <a:pt x="62" y="33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close/>
                    <a:moveTo>
                      <a:pt x="2" y="8"/>
                    </a:moveTo>
                    <a:lnTo>
                      <a:pt x="3" y="8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28" y="13"/>
                    </a:moveTo>
                    <a:lnTo>
                      <a:pt x="28" y="13"/>
                    </a:lnTo>
                    <a:lnTo>
                      <a:pt x="27" y="13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1" y="5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9" y="10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7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200">
                <a:extLst>
                  <a:ext uri="{FF2B5EF4-FFF2-40B4-BE49-F238E27FC236}">
                    <a16:creationId xmlns:a16="http://schemas.microsoft.com/office/drawing/2014/main" id="{DC821B0B-4DFB-E33D-82C2-574E5136CA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5" y="2735"/>
                <a:ext cx="15" cy="29"/>
              </a:xfrm>
              <a:custGeom>
                <a:avLst/>
                <a:gdLst>
                  <a:gd name="T0" fmla="*/ 3 w 15"/>
                  <a:gd name="T1" fmla="*/ 27 h 29"/>
                  <a:gd name="T2" fmla="*/ 4 w 15"/>
                  <a:gd name="T3" fmla="*/ 25 h 29"/>
                  <a:gd name="T4" fmla="*/ 4 w 15"/>
                  <a:gd name="T5" fmla="*/ 23 h 29"/>
                  <a:gd name="T6" fmla="*/ 3 w 15"/>
                  <a:gd name="T7" fmla="*/ 22 h 29"/>
                  <a:gd name="T8" fmla="*/ 3 w 15"/>
                  <a:gd name="T9" fmla="*/ 22 h 29"/>
                  <a:gd name="T10" fmla="*/ 1 w 15"/>
                  <a:gd name="T11" fmla="*/ 23 h 29"/>
                  <a:gd name="T12" fmla="*/ 0 w 15"/>
                  <a:gd name="T13" fmla="*/ 25 h 29"/>
                  <a:gd name="T14" fmla="*/ 0 w 15"/>
                  <a:gd name="T15" fmla="*/ 25 h 29"/>
                  <a:gd name="T16" fmla="*/ 1 w 15"/>
                  <a:gd name="T17" fmla="*/ 27 h 29"/>
                  <a:gd name="T18" fmla="*/ 1 w 15"/>
                  <a:gd name="T19" fmla="*/ 28 h 29"/>
                  <a:gd name="T20" fmla="*/ 1 w 15"/>
                  <a:gd name="T21" fmla="*/ 29 h 29"/>
                  <a:gd name="T22" fmla="*/ 3 w 15"/>
                  <a:gd name="T23" fmla="*/ 27 h 29"/>
                  <a:gd name="T24" fmla="*/ 3 w 15"/>
                  <a:gd name="T25" fmla="*/ 27 h 29"/>
                  <a:gd name="T26" fmla="*/ 15 w 15"/>
                  <a:gd name="T27" fmla="*/ 2 h 29"/>
                  <a:gd name="T28" fmla="*/ 15 w 15"/>
                  <a:gd name="T29" fmla="*/ 0 h 29"/>
                  <a:gd name="T30" fmla="*/ 15 w 15"/>
                  <a:gd name="T31" fmla="*/ 0 h 29"/>
                  <a:gd name="T32" fmla="*/ 15 w 15"/>
                  <a:gd name="T33" fmla="*/ 0 h 29"/>
                  <a:gd name="T34" fmla="*/ 15 w 15"/>
                  <a:gd name="T35" fmla="*/ 0 h 29"/>
                  <a:gd name="T36" fmla="*/ 15 w 15"/>
                  <a:gd name="T37" fmla="*/ 0 h 29"/>
                  <a:gd name="T38" fmla="*/ 14 w 15"/>
                  <a:gd name="T39" fmla="*/ 1 h 29"/>
                  <a:gd name="T40" fmla="*/ 14 w 15"/>
                  <a:gd name="T41" fmla="*/ 2 h 29"/>
                  <a:gd name="T42" fmla="*/ 15 w 15"/>
                  <a:gd name="T43" fmla="*/ 2 h 29"/>
                  <a:gd name="T44" fmla="*/ 15 w 15"/>
                  <a:gd name="T45" fmla="*/ 2 h 29"/>
                  <a:gd name="T46" fmla="*/ 15 w 15"/>
                  <a:gd name="T47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" h="29">
                    <a:moveTo>
                      <a:pt x="3" y="27"/>
                    </a:moveTo>
                    <a:lnTo>
                      <a:pt x="4" y="25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3" y="27"/>
                    </a:lnTo>
                    <a:close/>
                    <a:moveTo>
                      <a:pt x="15" y="2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201">
                <a:extLst>
                  <a:ext uri="{FF2B5EF4-FFF2-40B4-BE49-F238E27FC236}">
                    <a16:creationId xmlns:a16="http://schemas.microsoft.com/office/drawing/2014/main" id="{DDF0B09D-1878-C3BE-ED6B-768263620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44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  <a:gd name="T8" fmla="*/ 2 w 2"/>
                  <a:gd name="T9" fmla="*/ 1 h 1"/>
                  <a:gd name="T10" fmla="*/ 2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202">
                <a:extLst>
                  <a:ext uri="{FF2B5EF4-FFF2-40B4-BE49-F238E27FC236}">
                    <a16:creationId xmlns:a16="http://schemas.microsoft.com/office/drawing/2014/main" id="{4B275A94-FADA-7155-1E3C-2C94EC6A7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3" y="284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0 h 3"/>
                  <a:gd name="T6" fmla="*/ 1 w 3"/>
                  <a:gd name="T7" fmla="*/ 1 h 3"/>
                  <a:gd name="T8" fmla="*/ 1 w 3"/>
                  <a:gd name="T9" fmla="*/ 2 h 3"/>
                  <a:gd name="T10" fmla="*/ 2 w 3"/>
                  <a:gd name="T11" fmla="*/ 3 h 3"/>
                  <a:gd name="T12" fmla="*/ 3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203">
                <a:extLst>
                  <a:ext uri="{FF2B5EF4-FFF2-40B4-BE49-F238E27FC236}">
                    <a16:creationId xmlns:a16="http://schemas.microsoft.com/office/drawing/2014/main" id="{4D585ADC-DBEA-3CCF-AE96-592203369E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9" y="2374"/>
                <a:ext cx="11" cy="3"/>
              </a:xfrm>
              <a:custGeom>
                <a:avLst/>
                <a:gdLst>
                  <a:gd name="T0" fmla="*/ 1 w 11"/>
                  <a:gd name="T1" fmla="*/ 1 h 3"/>
                  <a:gd name="T2" fmla="*/ 0 w 11"/>
                  <a:gd name="T3" fmla="*/ 3 h 3"/>
                  <a:gd name="T4" fmla="*/ 0 w 11"/>
                  <a:gd name="T5" fmla="*/ 3 h 3"/>
                  <a:gd name="T6" fmla="*/ 1 w 11"/>
                  <a:gd name="T7" fmla="*/ 3 h 3"/>
                  <a:gd name="T8" fmla="*/ 3 w 11"/>
                  <a:gd name="T9" fmla="*/ 3 h 3"/>
                  <a:gd name="T10" fmla="*/ 3 w 11"/>
                  <a:gd name="T11" fmla="*/ 3 h 3"/>
                  <a:gd name="T12" fmla="*/ 4 w 11"/>
                  <a:gd name="T13" fmla="*/ 3 h 3"/>
                  <a:gd name="T14" fmla="*/ 4 w 11"/>
                  <a:gd name="T15" fmla="*/ 3 h 3"/>
                  <a:gd name="T16" fmla="*/ 2 w 11"/>
                  <a:gd name="T17" fmla="*/ 3 h 3"/>
                  <a:gd name="T18" fmla="*/ 1 w 11"/>
                  <a:gd name="T19" fmla="*/ 1 h 3"/>
                  <a:gd name="T20" fmla="*/ 11 w 11"/>
                  <a:gd name="T21" fmla="*/ 3 h 3"/>
                  <a:gd name="T22" fmla="*/ 11 w 11"/>
                  <a:gd name="T23" fmla="*/ 3 h 3"/>
                  <a:gd name="T24" fmla="*/ 11 w 11"/>
                  <a:gd name="T25" fmla="*/ 2 h 3"/>
                  <a:gd name="T26" fmla="*/ 9 w 11"/>
                  <a:gd name="T27" fmla="*/ 1 h 3"/>
                  <a:gd name="T28" fmla="*/ 9 w 11"/>
                  <a:gd name="T29" fmla="*/ 2 h 3"/>
                  <a:gd name="T30" fmla="*/ 9 w 11"/>
                  <a:gd name="T31" fmla="*/ 3 h 3"/>
                  <a:gd name="T32" fmla="*/ 10 w 11"/>
                  <a:gd name="T33" fmla="*/ 3 h 3"/>
                  <a:gd name="T34" fmla="*/ 11 w 11"/>
                  <a:gd name="T35" fmla="*/ 3 h 3"/>
                  <a:gd name="T36" fmla="*/ 11 w 11"/>
                  <a:gd name="T37" fmla="*/ 3 h 3"/>
                  <a:gd name="T38" fmla="*/ 11 w 11"/>
                  <a:gd name="T39" fmla="*/ 3 h 3"/>
                  <a:gd name="T40" fmla="*/ 8 w 11"/>
                  <a:gd name="T41" fmla="*/ 2 h 3"/>
                  <a:gd name="T42" fmla="*/ 7 w 11"/>
                  <a:gd name="T43" fmla="*/ 1 h 3"/>
                  <a:gd name="T44" fmla="*/ 7 w 11"/>
                  <a:gd name="T45" fmla="*/ 0 h 3"/>
                  <a:gd name="T46" fmla="*/ 6 w 11"/>
                  <a:gd name="T47" fmla="*/ 0 h 3"/>
                  <a:gd name="T48" fmla="*/ 6 w 11"/>
                  <a:gd name="T49" fmla="*/ 1 h 3"/>
                  <a:gd name="T50" fmla="*/ 6 w 11"/>
                  <a:gd name="T51" fmla="*/ 1 h 3"/>
                  <a:gd name="T52" fmla="*/ 7 w 11"/>
                  <a:gd name="T53" fmla="*/ 1 h 3"/>
                  <a:gd name="T54" fmla="*/ 7 w 11"/>
                  <a:gd name="T55" fmla="*/ 1 h 3"/>
                  <a:gd name="T56" fmla="*/ 7 w 11"/>
                  <a:gd name="T57" fmla="*/ 2 h 3"/>
                  <a:gd name="T58" fmla="*/ 8 w 11"/>
                  <a:gd name="T59" fmla="*/ 2 h 3"/>
                  <a:gd name="T60" fmla="*/ 8 w 11"/>
                  <a:gd name="T6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1"/>
                    </a:lnTo>
                    <a:close/>
                    <a:moveTo>
                      <a:pt x="11" y="3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  <a:moveTo>
                      <a:pt x="8" y="2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204">
                <a:extLst>
                  <a:ext uri="{FF2B5EF4-FFF2-40B4-BE49-F238E27FC236}">
                    <a16:creationId xmlns:a16="http://schemas.microsoft.com/office/drawing/2014/main" id="{4A1CD7B0-A113-E8DA-91B3-E1A1BEB4ED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0" y="3094"/>
                <a:ext cx="11" cy="51"/>
              </a:xfrm>
              <a:custGeom>
                <a:avLst/>
                <a:gdLst>
                  <a:gd name="T0" fmla="*/ 8 w 11"/>
                  <a:gd name="T1" fmla="*/ 49 h 51"/>
                  <a:gd name="T2" fmla="*/ 8 w 11"/>
                  <a:gd name="T3" fmla="*/ 49 h 51"/>
                  <a:gd name="T4" fmla="*/ 7 w 11"/>
                  <a:gd name="T5" fmla="*/ 50 h 51"/>
                  <a:gd name="T6" fmla="*/ 7 w 11"/>
                  <a:gd name="T7" fmla="*/ 51 h 51"/>
                  <a:gd name="T8" fmla="*/ 9 w 11"/>
                  <a:gd name="T9" fmla="*/ 51 h 51"/>
                  <a:gd name="T10" fmla="*/ 8 w 11"/>
                  <a:gd name="T11" fmla="*/ 49 h 51"/>
                  <a:gd name="T12" fmla="*/ 4 w 11"/>
                  <a:gd name="T13" fmla="*/ 47 h 51"/>
                  <a:gd name="T14" fmla="*/ 3 w 11"/>
                  <a:gd name="T15" fmla="*/ 47 h 51"/>
                  <a:gd name="T16" fmla="*/ 4 w 11"/>
                  <a:gd name="T17" fmla="*/ 47 h 51"/>
                  <a:gd name="T18" fmla="*/ 2 w 11"/>
                  <a:gd name="T19" fmla="*/ 46 h 51"/>
                  <a:gd name="T20" fmla="*/ 2 w 11"/>
                  <a:gd name="T21" fmla="*/ 46 h 51"/>
                  <a:gd name="T22" fmla="*/ 1 w 11"/>
                  <a:gd name="T23" fmla="*/ 46 h 51"/>
                  <a:gd name="T24" fmla="*/ 1 w 11"/>
                  <a:gd name="T25" fmla="*/ 45 h 51"/>
                  <a:gd name="T26" fmla="*/ 0 w 11"/>
                  <a:gd name="T27" fmla="*/ 46 h 51"/>
                  <a:gd name="T28" fmla="*/ 1 w 11"/>
                  <a:gd name="T29" fmla="*/ 47 h 51"/>
                  <a:gd name="T30" fmla="*/ 3 w 11"/>
                  <a:gd name="T31" fmla="*/ 48 h 51"/>
                  <a:gd name="T32" fmla="*/ 4 w 11"/>
                  <a:gd name="T33" fmla="*/ 49 h 51"/>
                  <a:gd name="T34" fmla="*/ 4 w 11"/>
                  <a:gd name="T35" fmla="*/ 47 h 51"/>
                  <a:gd name="T36" fmla="*/ 4 w 11"/>
                  <a:gd name="T37" fmla="*/ 46 h 51"/>
                  <a:gd name="T38" fmla="*/ 4 w 11"/>
                  <a:gd name="T39" fmla="*/ 47 h 51"/>
                  <a:gd name="T40" fmla="*/ 4 w 11"/>
                  <a:gd name="T41" fmla="*/ 47 h 51"/>
                  <a:gd name="T42" fmla="*/ 4 w 11"/>
                  <a:gd name="T43" fmla="*/ 47 h 51"/>
                  <a:gd name="T44" fmla="*/ 11 w 11"/>
                  <a:gd name="T45" fmla="*/ 2 h 51"/>
                  <a:gd name="T46" fmla="*/ 11 w 11"/>
                  <a:gd name="T47" fmla="*/ 1 h 51"/>
                  <a:gd name="T48" fmla="*/ 11 w 11"/>
                  <a:gd name="T49" fmla="*/ 1 h 51"/>
                  <a:gd name="T50" fmla="*/ 10 w 11"/>
                  <a:gd name="T51" fmla="*/ 0 h 51"/>
                  <a:gd name="T52" fmla="*/ 10 w 11"/>
                  <a:gd name="T53" fmla="*/ 0 h 51"/>
                  <a:gd name="T54" fmla="*/ 9 w 11"/>
                  <a:gd name="T55" fmla="*/ 2 h 51"/>
                  <a:gd name="T56" fmla="*/ 9 w 11"/>
                  <a:gd name="T57" fmla="*/ 3 h 51"/>
                  <a:gd name="T58" fmla="*/ 10 w 11"/>
                  <a:gd name="T59" fmla="*/ 3 h 51"/>
                  <a:gd name="T60" fmla="*/ 10 w 11"/>
                  <a:gd name="T61" fmla="*/ 3 h 51"/>
                  <a:gd name="T62" fmla="*/ 11 w 11"/>
                  <a:gd name="T63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51">
                    <a:moveTo>
                      <a:pt x="8" y="49"/>
                    </a:moveTo>
                    <a:lnTo>
                      <a:pt x="8" y="49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8" y="49"/>
                    </a:lnTo>
                    <a:close/>
                    <a:moveTo>
                      <a:pt x="4" y="47"/>
                    </a:moveTo>
                    <a:lnTo>
                      <a:pt x="3" y="47"/>
                    </a:lnTo>
                    <a:lnTo>
                      <a:pt x="4" y="47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close/>
                    <a:moveTo>
                      <a:pt x="11" y="2"/>
                    </a:moveTo>
                    <a:lnTo>
                      <a:pt x="11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3" name="Freeform 206">
              <a:extLst>
                <a:ext uri="{FF2B5EF4-FFF2-40B4-BE49-F238E27FC236}">
                  <a16:creationId xmlns:a16="http://schemas.microsoft.com/office/drawing/2014/main" id="{3FC74E1C-984A-36F2-9FE5-886DFB00CB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313" y="4068763"/>
              <a:ext cx="34925" cy="34925"/>
            </a:xfrm>
            <a:custGeom>
              <a:avLst/>
              <a:gdLst>
                <a:gd name="T0" fmla="*/ 14 w 22"/>
                <a:gd name="T1" fmla="*/ 21 h 22"/>
                <a:gd name="T2" fmla="*/ 14 w 22"/>
                <a:gd name="T3" fmla="*/ 21 h 22"/>
                <a:gd name="T4" fmla="*/ 14 w 22"/>
                <a:gd name="T5" fmla="*/ 19 h 22"/>
                <a:gd name="T6" fmla="*/ 14 w 22"/>
                <a:gd name="T7" fmla="*/ 18 h 22"/>
                <a:gd name="T8" fmla="*/ 14 w 22"/>
                <a:gd name="T9" fmla="*/ 16 h 22"/>
                <a:gd name="T10" fmla="*/ 14 w 22"/>
                <a:gd name="T11" fmla="*/ 15 h 22"/>
                <a:gd name="T12" fmla="*/ 14 w 22"/>
                <a:gd name="T13" fmla="*/ 14 h 22"/>
                <a:gd name="T14" fmla="*/ 14 w 22"/>
                <a:gd name="T15" fmla="*/ 12 h 22"/>
                <a:gd name="T16" fmla="*/ 14 w 22"/>
                <a:gd name="T17" fmla="*/ 11 h 22"/>
                <a:gd name="T18" fmla="*/ 16 w 22"/>
                <a:gd name="T19" fmla="*/ 9 h 22"/>
                <a:gd name="T20" fmla="*/ 13 w 22"/>
                <a:gd name="T21" fmla="*/ 9 h 22"/>
                <a:gd name="T22" fmla="*/ 12 w 22"/>
                <a:gd name="T23" fmla="*/ 9 h 22"/>
                <a:gd name="T24" fmla="*/ 8 w 22"/>
                <a:gd name="T25" fmla="*/ 9 h 22"/>
                <a:gd name="T26" fmla="*/ 7 w 22"/>
                <a:gd name="T27" fmla="*/ 10 h 22"/>
                <a:gd name="T28" fmla="*/ 5 w 22"/>
                <a:gd name="T29" fmla="*/ 10 h 22"/>
                <a:gd name="T30" fmla="*/ 4 w 22"/>
                <a:gd name="T31" fmla="*/ 11 h 22"/>
                <a:gd name="T32" fmla="*/ 4 w 22"/>
                <a:gd name="T33" fmla="*/ 11 h 22"/>
                <a:gd name="T34" fmla="*/ 5 w 22"/>
                <a:gd name="T35" fmla="*/ 12 h 22"/>
                <a:gd name="T36" fmla="*/ 6 w 22"/>
                <a:gd name="T37" fmla="*/ 12 h 22"/>
                <a:gd name="T38" fmla="*/ 7 w 22"/>
                <a:gd name="T39" fmla="*/ 13 h 22"/>
                <a:gd name="T40" fmla="*/ 7 w 22"/>
                <a:gd name="T41" fmla="*/ 14 h 22"/>
                <a:gd name="T42" fmla="*/ 6 w 22"/>
                <a:gd name="T43" fmla="*/ 18 h 22"/>
                <a:gd name="T44" fmla="*/ 5 w 22"/>
                <a:gd name="T45" fmla="*/ 19 h 22"/>
                <a:gd name="T46" fmla="*/ 4 w 22"/>
                <a:gd name="T47" fmla="*/ 19 h 22"/>
                <a:gd name="T48" fmla="*/ 3 w 22"/>
                <a:gd name="T49" fmla="*/ 20 h 22"/>
                <a:gd name="T50" fmla="*/ 0 w 22"/>
                <a:gd name="T51" fmla="*/ 22 h 22"/>
                <a:gd name="T52" fmla="*/ 2 w 22"/>
                <a:gd name="T53" fmla="*/ 22 h 22"/>
                <a:gd name="T54" fmla="*/ 4 w 22"/>
                <a:gd name="T55" fmla="*/ 22 h 22"/>
                <a:gd name="T56" fmla="*/ 11 w 22"/>
                <a:gd name="T57" fmla="*/ 22 h 22"/>
                <a:gd name="T58" fmla="*/ 14 w 22"/>
                <a:gd name="T59" fmla="*/ 21 h 22"/>
                <a:gd name="T60" fmla="*/ 14 w 22"/>
                <a:gd name="T61" fmla="*/ 21 h 22"/>
                <a:gd name="T62" fmla="*/ 19 w 22"/>
                <a:gd name="T63" fmla="*/ 2 h 22"/>
                <a:gd name="T64" fmla="*/ 22 w 22"/>
                <a:gd name="T65" fmla="*/ 1 h 22"/>
                <a:gd name="T66" fmla="*/ 22 w 22"/>
                <a:gd name="T67" fmla="*/ 0 h 22"/>
                <a:gd name="T68" fmla="*/ 21 w 22"/>
                <a:gd name="T69" fmla="*/ 0 h 22"/>
                <a:gd name="T70" fmla="*/ 19 w 22"/>
                <a:gd name="T71" fmla="*/ 1 h 22"/>
                <a:gd name="T72" fmla="*/ 18 w 22"/>
                <a:gd name="T73" fmla="*/ 2 h 22"/>
                <a:gd name="T74" fmla="*/ 18 w 22"/>
                <a:gd name="T75" fmla="*/ 2 h 22"/>
                <a:gd name="T76" fmla="*/ 19 w 22"/>
                <a:gd name="T7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2">
                  <a:moveTo>
                    <a:pt x="14" y="21"/>
                  </a:moveTo>
                  <a:lnTo>
                    <a:pt x="14" y="21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14" y="21"/>
                  </a:lnTo>
                  <a:lnTo>
                    <a:pt x="14" y="21"/>
                  </a:lnTo>
                  <a:close/>
                  <a:moveTo>
                    <a:pt x="19" y="2"/>
                  </a:moveTo>
                  <a:lnTo>
                    <a:pt x="22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207">
              <a:extLst>
                <a:ext uri="{FF2B5EF4-FFF2-40B4-BE49-F238E27FC236}">
                  <a16:creationId xmlns:a16="http://schemas.microsoft.com/office/drawing/2014/main" id="{0A40687C-6599-B771-139F-297BAB3D2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3775" y="4011613"/>
              <a:ext cx="6350" cy="19050"/>
            </a:xfrm>
            <a:custGeom>
              <a:avLst/>
              <a:gdLst>
                <a:gd name="T0" fmla="*/ 0 w 4"/>
                <a:gd name="T1" fmla="*/ 12 h 12"/>
                <a:gd name="T2" fmla="*/ 0 w 4"/>
                <a:gd name="T3" fmla="*/ 12 h 12"/>
                <a:gd name="T4" fmla="*/ 0 w 4"/>
                <a:gd name="T5" fmla="*/ 11 h 12"/>
                <a:gd name="T6" fmla="*/ 0 w 4"/>
                <a:gd name="T7" fmla="*/ 11 h 12"/>
                <a:gd name="T8" fmla="*/ 0 w 4"/>
                <a:gd name="T9" fmla="*/ 11 h 12"/>
                <a:gd name="T10" fmla="*/ 0 w 4"/>
                <a:gd name="T11" fmla="*/ 11 h 12"/>
                <a:gd name="T12" fmla="*/ 0 w 4"/>
                <a:gd name="T13" fmla="*/ 10 h 12"/>
                <a:gd name="T14" fmla="*/ 0 w 4"/>
                <a:gd name="T15" fmla="*/ 10 h 12"/>
                <a:gd name="T16" fmla="*/ 0 w 4"/>
                <a:gd name="T17" fmla="*/ 11 h 12"/>
                <a:gd name="T18" fmla="*/ 0 w 4"/>
                <a:gd name="T19" fmla="*/ 11 h 12"/>
                <a:gd name="T20" fmla="*/ 0 w 4"/>
                <a:gd name="T21" fmla="*/ 11 h 12"/>
                <a:gd name="T22" fmla="*/ 0 w 4"/>
                <a:gd name="T23" fmla="*/ 11 h 12"/>
                <a:gd name="T24" fmla="*/ 0 w 4"/>
                <a:gd name="T25" fmla="*/ 12 h 12"/>
                <a:gd name="T26" fmla="*/ 0 w 4"/>
                <a:gd name="T27" fmla="*/ 12 h 12"/>
                <a:gd name="T28" fmla="*/ 0 w 4"/>
                <a:gd name="T29" fmla="*/ 12 h 12"/>
                <a:gd name="T30" fmla="*/ 0 w 4"/>
                <a:gd name="T31" fmla="*/ 12 h 12"/>
                <a:gd name="T32" fmla="*/ 2 w 4"/>
                <a:gd name="T33" fmla="*/ 6 h 12"/>
                <a:gd name="T34" fmla="*/ 2 w 4"/>
                <a:gd name="T35" fmla="*/ 6 h 12"/>
                <a:gd name="T36" fmla="*/ 3 w 4"/>
                <a:gd name="T37" fmla="*/ 6 h 12"/>
                <a:gd name="T38" fmla="*/ 3 w 4"/>
                <a:gd name="T39" fmla="*/ 6 h 12"/>
                <a:gd name="T40" fmla="*/ 3 w 4"/>
                <a:gd name="T41" fmla="*/ 6 h 12"/>
                <a:gd name="T42" fmla="*/ 2 w 4"/>
                <a:gd name="T43" fmla="*/ 5 h 12"/>
                <a:gd name="T44" fmla="*/ 2 w 4"/>
                <a:gd name="T45" fmla="*/ 5 h 12"/>
                <a:gd name="T46" fmla="*/ 2 w 4"/>
                <a:gd name="T47" fmla="*/ 6 h 12"/>
                <a:gd name="T48" fmla="*/ 1 w 4"/>
                <a:gd name="T49" fmla="*/ 6 h 12"/>
                <a:gd name="T50" fmla="*/ 1 w 4"/>
                <a:gd name="T51" fmla="*/ 6 h 12"/>
                <a:gd name="T52" fmla="*/ 1 w 4"/>
                <a:gd name="T53" fmla="*/ 6 h 12"/>
                <a:gd name="T54" fmla="*/ 1 w 4"/>
                <a:gd name="T55" fmla="*/ 6 h 12"/>
                <a:gd name="T56" fmla="*/ 1 w 4"/>
                <a:gd name="T57" fmla="*/ 6 h 12"/>
                <a:gd name="T58" fmla="*/ 1 w 4"/>
                <a:gd name="T59" fmla="*/ 6 h 12"/>
                <a:gd name="T60" fmla="*/ 1 w 4"/>
                <a:gd name="T61" fmla="*/ 6 h 12"/>
                <a:gd name="T62" fmla="*/ 1 w 4"/>
                <a:gd name="T63" fmla="*/ 6 h 12"/>
                <a:gd name="T64" fmla="*/ 1 w 4"/>
                <a:gd name="T65" fmla="*/ 6 h 12"/>
                <a:gd name="T66" fmla="*/ 1 w 4"/>
                <a:gd name="T67" fmla="*/ 6 h 12"/>
                <a:gd name="T68" fmla="*/ 1 w 4"/>
                <a:gd name="T69" fmla="*/ 6 h 12"/>
                <a:gd name="T70" fmla="*/ 1 w 4"/>
                <a:gd name="T71" fmla="*/ 6 h 12"/>
                <a:gd name="T72" fmla="*/ 1 w 4"/>
                <a:gd name="T73" fmla="*/ 6 h 12"/>
                <a:gd name="T74" fmla="*/ 1 w 4"/>
                <a:gd name="T75" fmla="*/ 6 h 12"/>
                <a:gd name="T76" fmla="*/ 2 w 4"/>
                <a:gd name="T77" fmla="*/ 6 h 12"/>
                <a:gd name="T78" fmla="*/ 2 w 4"/>
                <a:gd name="T79" fmla="*/ 6 h 12"/>
                <a:gd name="T80" fmla="*/ 3 w 4"/>
                <a:gd name="T81" fmla="*/ 3 h 12"/>
                <a:gd name="T82" fmla="*/ 3 w 4"/>
                <a:gd name="T83" fmla="*/ 3 h 12"/>
                <a:gd name="T84" fmla="*/ 4 w 4"/>
                <a:gd name="T85" fmla="*/ 1 h 12"/>
                <a:gd name="T86" fmla="*/ 3 w 4"/>
                <a:gd name="T87" fmla="*/ 0 h 12"/>
                <a:gd name="T88" fmla="*/ 3 w 4"/>
                <a:gd name="T89" fmla="*/ 0 h 12"/>
                <a:gd name="T90" fmla="*/ 2 w 4"/>
                <a:gd name="T91" fmla="*/ 0 h 12"/>
                <a:gd name="T92" fmla="*/ 1 w 4"/>
                <a:gd name="T93" fmla="*/ 1 h 12"/>
                <a:gd name="T94" fmla="*/ 1 w 4"/>
                <a:gd name="T95" fmla="*/ 2 h 12"/>
                <a:gd name="T96" fmla="*/ 3 w 4"/>
                <a:gd name="T97" fmla="*/ 3 h 12"/>
                <a:gd name="T98" fmla="*/ 3 w 4"/>
                <a:gd name="T99" fmla="*/ 3 h 12"/>
                <a:gd name="T100" fmla="*/ 3 w 4"/>
                <a:gd name="T10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2" y="6"/>
                  </a:move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close/>
                  <a:moveTo>
                    <a:pt x="3" y="3"/>
                  </a:moveTo>
                  <a:lnTo>
                    <a:pt x="3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208">
              <a:extLst>
                <a:ext uri="{FF2B5EF4-FFF2-40B4-BE49-F238E27FC236}">
                  <a16:creationId xmlns:a16="http://schemas.microsoft.com/office/drawing/2014/main" id="{1882E1CB-6125-B1F5-E719-76D3B923BC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2338" y="3859213"/>
              <a:ext cx="11113" cy="9525"/>
            </a:xfrm>
            <a:custGeom>
              <a:avLst/>
              <a:gdLst>
                <a:gd name="T0" fmla="*/ 2 w 7"/>
                <a:gd name="T1" fmla="*/ 6 h 6"/>
                <a:gd name="T2" fmla="*/ 3 w 7"/>
                <a:gd name="T3" fmla="*/ 6 h 6"/>
                <a:gd name="T4" fmla="*/ 2 w 7"/>
                <a:gd name="T5" fmla="*/ 5 h 6"/>
                <a:gd name="T6" fmla="*/ 2 w 7"/>
                <a:gd name="T7" fmla="*/ 5 h 6"/>
                <a:gd name="T8" fmla="*/ 0 w 7"/>
                <a:gd name="T9" fmla="*/ 6 h 6"/>
                <a:gd name="T10" fmla="*/ 1 w 7"/>
                <a:gd name="T11" fmla="*/ 6 h 6"/>
                <a:gd name="T12" fmla="*/ 2 w 7"/>
                <a:gd name="T13" fmla="*/ 6 h 6"/>
                <a:gd name="T14" fmla="*/ 2 w 7"/>
                <a:gd name="T15" fmla="*/ 6 h 6"/>
                <a:gd name="T16" fmla="*/ 5 w 7"/>
                <a:gd name="T17" fmla="*/ 5 h 6"/>
                <a:gd name="T18" fmla="*/ 6 w 7"/>
                <a:gd name="T19" fmla="*/ 4 h 6"/>
                <a:gd name="T20" fmla="*/ 5 w 7"/>
                <a:gd name="T21" fmla="*/ 4 h 6"/>
                <a:gd name="T22" fmla="*/ 4 w 7"/>
                <a:gd name="T23" fmla="*/ 4 h 6"/>
                <a:gd name="T24" fmla="*/ 4 w 7"/>
                <a:gd name="T25" fmla="*/ 5 h 6"/>
                <a:gd name="T26" fmla="*/ 5 w 7"/>
                <a:gd name="T27" fmla="*/ 5 h 6"/>
                <a:gd name="T28" fmla="*/ 5 w 7"/>
                <a:gd name="T29" fmla="*/ 5 h 6"/>
                <a:gd name="T30" fmla="*/ 5 w 7"/>
                <a:gd name="T31" fmla="*/ 5 h 6"/>
                <a:gd name="T32" fmla="*/ 7 w 7"/>
                <a:gd name="T33" fmla="*/ 0 h 6"/>
                <a:gd name="T34" fmla="*/ 7 w 7"/>
                <a:gd name="T35" fmla="*/ 0 h 6"/>
                <a:gd name="T36" fmla="*/ 6 w 7"/>
                <a:gd name="T37" fmla="*/ 0 h 6"/>
                <a:gd name="T38" fmla="*/ 6 w 7"/>
                <a:gd name="T39" fmla="*/ 0 h 6"/>
                <a:gd name="T40" fmla="*/ 6 w 7"/>
                <a:gd name="T41" fmla="*/ 0 h 6"/>
                <a:gd name="T42" fmla="*/ 6 w 7"/>
                <a:gd name="T43" fmla="*/ 0 h 6"/>
                <a:gd name="T44" fmla="*/ 7 w 7"/>
                <a:gd name="T45" fmla="*/ 0 h 6"/>
                <a:gd name="T46" fmla="*/ 7 w 7"/>
                <a:gd name="T47" fmla="*/ 0 h 6"/>
                <a:gd name="T48" fmla="*/ 7 w 7"/>
                <a:gd name="T49" fmla="*/ 0 h 6"/>
                <a:gd name="T50" fmla="*/ 7 w 7"/>
                <a:gd name="T5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close/>
                  <a:moveTo>
                    <a:pt x="5" y="5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209">
              <a:extLst>
                <a:ext uri="{FF2B5EF4-FFF2-40B4-BE49-F238E27FC236}">
                  <a16:creationId xmlns:a16="http://schemas.microsoft.com/office/drawing/2014/main" id="{4B7C173E-C5CB-B537-1BF6-79D474C824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3870325"/>
              <a:ext cx="11113" cy="17463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10 h 11"/>
                <a:gd name="T4" fmla="*/ 1 w 7"/>
                <a:gd name="T5" fmla="*/ 11 h 11"/>
                <a:gd name="T6" fmla="*/ 4 w 7"/>
                <a:gd name="T7" fmla="*/ 11 h 11"/>
                <a:gd name="T8" fmla="*/ 7 w 7"/>
                <a:gd name="T9" fmla="*/ 11 h 11"/>
                <a:gd name="T10" fmla="*/ 4 w 7"/>
                <a:gd name="T11" fmla="*/ 11 h 11"/>
                <a:gd name="T12" fmla="*/ 4 w 7"/>
                <a:gd name="T13" fmla="*/ 10 h 11"/>
                <a:gd name="T14" fmla="*/ 4 w 7"/>
                <a:gd name="T15" fmla="*/ 10 h 11"/>
                <a:gd name="T16" fmla="*/ 6 w 7"/>
                <a:gd name="T17" fmla="*/ 0 h 11"/>
                <a:gd name="T18" fmla="*/ 4 w 7"/>
                <a:gd name="T19" fmla="*/ 0 h 11"/>
                <a:gd name="T20" fmla="*/ 4 w 7"/>
                <a:gd name="T21" fmla="*/ 0 h 11"/>
                <a:gd name="T22" fmla="*/ 4 w 7"/>
                <a:gd name="T23" fmla="*/ 0 h 11"/>
                <a:gd name="T24" fmla="*/ 5 w 7"/>
                <a:gd name="T25" fmla="*/ 0 h 11"/>
                <a:gd name="T26" fmla="*/ 6 w 7"/>
                <a:gd name="T27" fmla="*/ 0 h 11"/>
                <a:gd name="T28" fmla="*/ 3 w 7"/>
                <a:gd name="T29" fmla="*/ 0 h 11"/>
                <a:gd name="T30" fmla="*/ 2 w 7"/>
                <a:gd name="T31" fmla="*/ 0 h 11"/>
                <a:gd name="T32" fmla="*/ 2 w 7"/>
                <a:gd name="T33" fmla="*/ 0 h 11"/>
                <a:gd name="T34" fmla="*/ 0 w 7"/>
                <a:gd name="T35" fmla="*/ 0 h 11"/>
                <a:gd name="T36" fmla="*/ 2 w 7"/>
                <a:gd name="T37" fmla="*/ 0 h 11"/>
                <a:gd name="T38" fmla="*/ 3 w 7"/>
                <a:gd name="T39" fmla="*/ 0 h 11"/>
                <a:gd name="T40" fmla="*/ 3 w 7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lnTo>
                    <a:pt x="2" y="10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close/>
                  <a:moveTo>
                    <a:pt x="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close/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210">
              <a:extLst>
                <a:ext uri="{FF2B5EF4-FFF2-40B4-BE49-F238E27FC236}">
                  <a16:creationId xmlns:a16="http://schemas.microsoft.com/office/drawing/2014/main" id="{05DDCBDB-3651-7809-EA18-9857EA79D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3381375"/>
              <a:ext cx="50800" cy="31750"/>
            </a:xfrm>
            <a:custGeom>
              <a:avLst/>
              <a:gdLst>
                <a:gd name="T0" fmla="*/ 6 w 32"/>
                <a:gd name="T1" fmla="*/ 9 h 20"/>
                <a:gd name="T2" fmla="*/ 5 w 32"/>
                <a:gd name="T3" fmla="*/ 8 h 20"/>
                <a:gd name="T4" fmla="*/ 3 w 32"/>
                <a:gd name="T5" fmla="*/ 9 h 20"/>
                <a:gd name="T6" fmla="*/ 3 w 32"/>
                <a:gd name="T7" fmla="*/ 11 h 20"/>
                <a:gd name="T8" fmla="*/ 1 w 32"/>
                <a:gd name="T9" fmla="*/ 11 h 20"/>
                <a:gd name="T10" fmla="*/ 0 w 32"/>
                <a:gd name="T11" fmla="*/ 11 h 20"/>
                <a:gd name="T12" fmla="*/ 1 w 32"/>
                <a:gd name="T13" fmla="*/ 13 h 20"/>
                <a:gd name="T14" fmla="*/ 2 w 32"/>
                <a:gd name="T15" fmla="*/ 16 h 20"/>
                <a:gd name="T16" fmla="*/ 3 w 32"/>
                <a:gd name="T17" fmla="*/ 17 h 20"/>
                <a:gd name="T18" fmla="*/ 3 w 32"/>
                <a:gd name="T19" fmla="*/ 18 h 20"/>
                <a:gd name="T20" fmla="*/ 7 w 32"/>
                <a:gd name="T21" fmla="*/ 18 h 20"/>
                <a:gd name="T22" fmla="*/ 8 w 32"/>
                <a:gd name="T23" fmla="*/ 18 h 20"/>
                <a:gd name="T24" fmla="*/ 9 w 32"/>
                <a:gd name="T25" fmla="*/ 18 h 20"/>
                <a:gd name="T26" fmla="*/ 10 w 32"/>
                <a:gd name="T27" fmla="*/ 18 h 20"/>
                <a:gd name="T28" fmla="*/ 10 w 32"/>
                <a:gd name="T29" fmla="*/ 20 h 20"/>
                <a:gd name="T30" fmla="*/ 12 w 32"/>
                <a:gd name="T31" fmla="*/ 20 h 20"/>
                <a:gd name="T32" fmla="*/ 12 w 32"/>
                <a:gd name="T33" fmla="*/ 19 h 20"/>
                <a:gd name="T34" fmla="*/ 12 w 32"/>
                <a:gd name="T35" fmla="*/ 18 h 20"/>
                <a:gd name="T36" fmla="*/ 12 w 32"/>
                <a:gd name="T37" fmla="*/ 18 h 20"/>
                <a:gd name="T38" fmla="*/ 13 w 32"/>
                <a:gd name="T39" fmla="*/ 18 h 20"/>
                <a:gd name="T40" fmla="*/ 14 w 32"/>
                <a:gd name="T41" fmla="*/ 18 h 20"/>
                <a:gd name="T42" fmla="*/ 15 w 32"/>
                <a:gd name="T43" fmla="*/ 17 h 20"/>
                <a:gd name="T44" fmla="*/ 17 w 32"/>
                <a:gd name="T45" fmla="*/ 16 h 20"/>
                <a:gd name="T46" fmla="*/ 19 w 32"/>
                <a:gd name="T47" fmla="*/ 15 h 20"/>
                <a:gd name="T48" fmla="*/ 21 w 32"/>
                <a:gd name="T49" fmla="*/ 13 h 20"/>
                <a:gd name="T50" fmla="*/ 22 w 32"/>
                <a:gd name="T51" fmla="*/ 13 h 20"/>
                <a:gd name="T52" fmla="*/ 23 w 32"/>
                <a:gd name="T53" fmla="*/ 13 h 20"/>
                <a:gd name="T54" fmla="*/ 24 w 32"/>
                <a:gd name="T55" fmla="*/ 13 h 20"/>
                <a:gd name="T56" fmla="*/ 26 w 32"/>
                <a:gd name="T57" fmla="*/ 12 h 20"/>
                <a:gd name="T58" fmla="*/ 26 w 32"/>
                <a:gd name="T59" fmla="*/ 11 h 20"/>
                <a:gd name="T60" fmla="*/ 25 w 32"/>
                <a:gd name="T61" fmla="*/ 11 h 20"/>
                <a:gd name="T62" fmla="*/ 24 w 32"/>
                <a:gd name="T63" fmla="*/ 9 h 20"/>
                <a:gd name="T64" fmla="*/ 24 w 32"/>
                <a:gd name="T65" fmla="*/ 8 h 20"/>
                <a:gd name="T66" fmla="*/ 24 w 32"/>
                <a:gd name="T67" fmla="*/ 6 h 20"/>
                <a:gd name="T68" fmla="*/ 31 w 32"/>
                <a:gd name="T69" fmla="*/ 1 h 20"/>
                <a:gd name="T70" fmla="*/ 32 w 32"/>
                <a:gd name="T71" fmla="*/ 0 h 20"/>
                <a:gd name="T72" fmla="*/ 30 w 32"/>
                <a:gd name="T73" fmla="*/ 1 h 20"/>
                <a:gd name="T74" fmla="*/ 29 w 32"/>
                <a:gd name="T75" fmla="*/ 1 h 20"/>
                <a:gd name="T76" fmla="*/ 27 w 32"/>
                <a:gd name="T77" fmla="*/ 2 h 20"/>
                <a:gd name="T78" fmla="*/ 25 w 32"/>
                <a:gd name="T79" fmla="*/ 4 h 20"/>
                <a:gd name="T80" fmla="*/ 19 w 32"/>
                <a:gd name="T81" fmla="*/ 6 h 20"/>
                <a:gd name="T82" fmla="*/ 17 w 32"/>
                <a:gd name="T83" fmla="*/ 6 h 20"/>
                <a:gd name="T84" fmla="*/ 15 w 32"/>
                <a:gd name="T85" fmla="*/ 6 h 20"/>
                <a:gd name="T86" fmla="*/ 12 w 32"/>
                <a:gd name="T87" fmla="*/ 6 h 20"/>
                <a:gd name="T88" fmla="*/ 9 w 32"/>
                <a:gd name="T89" fmla="*/ 5 h 20"/>
                <a:gd name="T90" fmla="*/ 9 w 32"/>
                <a:gd name="T91" fmla="*/ 7 h 20"/>
                <a:gd name="T92" fmla="*/ 8 w 32"/>
                <a:gd name="T93" fmla="*/ 8 h 20"/>
                <a:gd name="T94" fmla="*/ 7 w 32"/>
                <a:gd name="T95" fmla="*/ 9 h 20"/>
                <a:gd name="T96" fmla="*/ 6 w 32"/>
                <a:gd name="T97" fmla="*/ 9 h 20"/>
                <a:gd name="T98" fmla="*/ 6 w 32"/>
                <a:gd name="T9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20">
                  <a:moveTo>
                    <a:pt x="6" y="9"/>
                  </a:moveTo>
                  <a:lnTo>
                    <a:pt x="5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211">
              <a:extLst>
                <a:ext uri="{FF2B5EF4-FFF2-40B4-BE49-F238E27FC236}">
                  <a16:creationId xmlns:a16="http://schemas.microsoft.com/office/drawing/2014/main" id="{D5ADBAA1-C29B-F0D2-A13C-4BCEB7B9B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3" y="4978400"/>
              <a:ext cx="14288" cy="12700"/>
            </a:xfrm>
            <a:custGeom>
              <a:avLst/>
              <a:gdLst>
                <a:gd name="T0" fmla="*/ 8 w 9"/>
                <a:gd name="T1" fmla="*/ 8 h 8"/>
                <a:gd name="T2" fmla="*/ 9 w 9"/>
                <a:gd name="T3" fmla="*/ 7 h 8"/>
                <a:gd name="T4" fmla="*/ 9 w 9"/>
                <a:gd name="T5" fmla="*/ 5 h 8"/>
                <a:gd name="T6" fmla="*/ 8 w 9"/>
                <a:gd name="T7" fmla="*/ 2 h 8"/>
                <a:gd name="T8" fmla="*/ 7 w 9"/>
                <a:gd name="T9" fmla="*/ 0 h 8"/>
                <a:gd name="T10" fmla="*/ 5 w 9"/>
                <a:gd name="T11" fmla="*/ 0 h 8"/>
                <a:gd name="T12" fmla="*/ 3 w 9"/>
                <a:gd name="T13" fmla="*/ 0 h 8"/>
                <a:gd name="T14" fmla="*/ 1 w 9"/>
                <a:gd name="T15" fmla="*/ 0 h 8"/>
                <a:gd name="T16" fmla="*/ 0 w 9"/>
                <a:gd name="T17" fmla="*/ 2 h 8"/>
                <a:gd name="T18" fmla="*/ 0 w 9"/>
                <a:gd name="T19" fmla="*/ 2 h 8"/>
                <a:gd name="T20" fmla="*/ 1 w 9"/>
                <a:gd name="T21" fmla="*/ 6 h 8"/>
                <a:gd name="T22" fmla="*/ 1 w 9"/>
                <a:gd name="T23" fmla="*/ 7 h 8"/>
                <a:gd name="T24" fmla="*/ 5 w 9"/>
                <a:gd name="T25" fmla="*/ 8 h 8"/>
                <a:gd name="T26" fmla="*/ 6 w 9"/>
                <a:gd name="T27" fmla="*/ 8 h 8"/>
                <a:gd name="T28" fmla="*/ 8 w 9"/>
                <a:gd name="T29" fmla="*/ 8 h 8"/>
                <a:gd name="T30" fmla="*/ 8 w 9"/>
                <a:gd name="T3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8">
                  <a:moveTo>
                    <a:pt x="8" y="8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6"/>
                  </a:lnTo>
                  <a:lnTo>
                    <a:pt x="1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212">
              <a:extLst>
                <a:ext uri="{FF2B5EF4-FFF2-40B4-BE49-F238E27FC236}">
                  <a16:creationId xmlns:a16="http://schemas.microsoft.com/office/drawing/2014/main" id="{838AD417-F534-BCAE-A35C-900B8DCF4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5" y="4746625"/>
              <a:ext cx="4763" cy="7938"/>
            </a:xfrm>
            <a:custGeom>
              <a:avLst/>
              <a:gdLst>
                <a:gd name="T0" fmla="*/ 3 w 3"/>
                <a:gd name="T1" fmla="*/ 5 h 5"/>
                <a:gd name="T2" fmla="*/ 3 w 3"/>
                <a:gd name="T3" fmla="*/ 4 h 5"/>
                <a:gd name="T4" fmla="*/ 3 w 3"/>
                <a:gd name="T5" fmla="*/ 3 h 5"/>
                <a:gd name="T6" fmla="*/ 3 w 3"/>
                <a:gd name="T7" fmla="*/ 2 h 5"/>
                <a:gd name="T8" fmla="*/ 3 w 3"/>
                <a:gd name="T9" fmla="*/ 1 h 5"/>
                <a:gd name="T10" fmla="*/ 3 w 3"/>
                <a:gd name="T11" fmla="*/ 0 h 5"/>
                <a:gd name="T12" fmla="*/ 2 w 3"/>
                <a:gd name="T13" fmla="*/ 0 h 5"/>
                <a:gd name="T14" fmla="*/ 1 w 3"/>
                <a:gd name="T15" fmla="*/ 0 h 5"/>
                <a:gd name="T16" fmla="*/ 0 w 3"/>
                <a:gd name="T17" fmla="*/ 0 h 5"/>
                <a:gd name="T18" fmla="*/ 1 w 3"/>
                <a:gd name="T19" fmla="*/ 2 h 5"/>
                <a:gd name="T20" fmla="*/ 1 w 3"/>
                <a:gd name="T21" fmla="*/ 2 h 5"/>
                <a:gd name="T22" fmla="*/ 0 w 3"/>
                <a:gd name="T23" fmla="*/ 4 h 5"/>
                <a:gd name="T24" fmla="*/ 1 w 3"/>
                <a:gd name="T25" fmla="*/ 4 h 5"/>
                <a:gd name="T26" fmla="*/ 2 w 3"/>
                <a:gd name="T27" fmla="*/ 5 h 5"/>
                <a:gd name="T28" fmla="*/ 3 w 3"/>
                <a:gd name="T29" fmla="*/ 5 h 5"/>
                <a:gd name="T30" fmla="*/ 3 w 3"/>
                <a:gd name="T3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213">
              <a:extLst>
                <a:ext uri="{FF2B5EF4-FFF2-40B4-BE49-F238E27FC236}">
                  <a16:creationId xmlns:a16="http://schemas.microsoft.com/office/drawing/2014/main" id="{398AE1EB-DEFA-A47E-D74D-7B31B97C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125" y="3968750"/>
              <a:ext cx="9525" cy="12700"/>
            </a:xfrm>
            <a:custGeom>
              <a:avLst/>
              <a:gdLst>
                <a:gd name="T0" fmla="*/ 6 w 6"/>
                <a:gd name="T1" fmla="*/ 7 h 8"/>
                <a:gd name="T2" fmla="*/ 5 w 6"/>
                <a:gd name="T3" fmla="*/ 5 h 8"/>
                <a:gd name="T4" fmla="*/ 5 w 6"/>
                <a:gd name="T5" fmla="*/ 4 h 8"/>
                <a:gd name="T6" fmla="*/ 4 w 6"/>
                <a:gd name="T7" fmla="*/ 3 h 8"/>
                <a:gd name="T8" fmla="*/ 4 w 6"/>
                <a:gd name="T9" fmla="*/ 3 h 8"/>
                <a:gd name="T10" fmla="*/ 4 w 6"/>
                <a:gd name="T11" fmla="*/ 2 h 8"/>
                <a:gd name="T12" fmla="*/ 4 w 6"/>
                <a:gd name="T13" fmla="*/ 2 h 8"/>
                <a:gd name="T14" fmla="*/ 3 w 6"/>
                <a:gd name="T15" fmla="*/ 0 h 8"/>
                <a:gd name="T16" fmla="*/ 2 w 6"/>
                <a:gd name="T17" fmla="*/ 0 h 8"/>
                <a:gd name="T18" fmla="*/ 1 w 6"/>
                <a:gd name="T19" fmla="*/ 0 h 8"/>
                <a:gd name="T20" fmla="*/ 0 w 6"/>
                <a:gd name="T21" fmla="*/ 0 h 8"/>
                <a:gd name="T22" fmla="*/ 0 w 6"/>
                <a:gd name="T23" fmla="*/ 1 h 8"/>
                <a:gd name="T24" fmla="*/ 1 w 6"/>
                <a:gd name="T25" fmla="*/ 4 h 8"/>
                <a:gd name="T26" fmla="*/ 2 w 6"/>
                <a:gd name="T27" fmla="*/ 4 h 8"/>
                <a:gd name="T28" fmla="*/ 3 w 6"/>
                <a:gd name="T29" fmla="*/ 5 h 8"/>
                <a:gd name="T30" fmla="*/ 2 w 6"/>
                <a:gd name="T31" fmla="*/ 6 h 8"/>
                <a:gd name="T32" fmla="*/ 2 w 6"/>
                <a:gd name="T33" fmla="*/ 6 h 8"/>
                <a:gd name="T34" fmla="*/ 2 w 6"/>
                <a:gd name="T35" fmla="*/ 7 h 8"/>
                <a:gd name="T36" fmla="*/ 4 w 6"/>
                <a:gd name="T37" fmla="*/ 7 h 8"/>
                <a:gd name="T38" fmla="*/ 5 w 6"/>
                <a:gd name="T39" fmla="*/ 8 h 8"/>
                <a:gd name="T40" fmla="*/ 6 w 6"/>
                <a:gd name="T41" fmla="*/ 7 h 8"/>
                <a:gd name="T42" fmla="*/ 6 w 6"/>
                <a:gd name="T43" fmla="*/ 7 h 8"/>
                <a:gd name="T44" fmla="*/ 6 w 6"/>
                <a:gd name="T4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8">
                  <a:moveTo>
                    <a:pt x="6" y="7"/>
                  </a:moveTo>
                  <a:lnTo>
                    <a:pt x="5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214">
              <a:extLst>
                <a:ext uri="{FF2B5EF4-FFF2-40B4-BE49-F238E27FC236}">
                  <a16:creationId xmlns:a16="http://schemas.microsoft.com/office/drawing/2014/main" id="{6C18AF94-BE61-4D48-85B7-DCC6FCB0C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9013" y="3921125"/>
              <a:ext cx="15875" cy="19050"/>
            </a:xfrm>
            <a:custGeom>
              <a:avLst/>
              <a:gdLst>
                <a:gd name="T0" fmla="*/ 9 w 10"/>
                <a:gd name="T1" fmla="*/ 12 h 12"/>
                <a:gd name="T2" fmla="*/ 9 w 10"/>
                <a:gd name="T3" fmla="*/ 12 h 12"/>
                <a:gd name="T4" fmla="*/ 9 w 10"/>
                <a:gd name="T5" fmla="*/ 10 h 12"/>
                <a:gd name="T6" fmla="*/ 9 w 10"/>
                <a:gd name="T7" fmla="*/ 9 h 12"/>
                <a:gd name="T8" fmla="*/ 8 w 10"/>
                <a:gd name="T9" fmla="*/ 10 h 12"/>
                <a:gd name="T10" fmla="*/ 7 w 10"/>
                <a:gd name="T11" fmla="*/ 11 h 12"/>
                <a:gd name="T12" fmla="*/ 7 w 10"/>
                <a:gd name="T13" fmla="*/ 12 h 12"/>
                <a:gd name="T14" fmla="*/ 7 w 10"/>
                <a:gd name="T15" fmla="*/ 12 h 12"/>
                <a:gd name="T16" fmla="*/ 9 w 10"/>
                <a:gd name="T17" fmla="*/ 12 h 12"/>
                <a:gd name="T18" fmla="*/ 9 w 10"/>
                <a:gd name="T19" fmla="*/ 12 h 12"/>
                <a:gd name="T20" fmla="*/ 3 w 10"/>
                <a:gd name="T21" fmla="*/ 9 h 12"/>
                <a:gd name="T22" fmla="*/ 4 w 10"/>
                <a:gd name="T23" fmla="*/ 9 h 12"/>
                <a:gd name="T24" fmla="*/ 4 w 10"/>
                <a:gd name="T25" fmla="*/ 6 h 12"/>
                <a:gd name="T26" fmla="*/ 4 w 10"/>
                <a:gd name="T27" fmla="*/ 5 h 12"/>
                <a:gd name="T28" fmla="*/ 3 w 10"/>
                <a:gd name="T29" fmla="*/ 5 h 12"/>
                <a:gd name="T30" fmla="*/ 3 w 10"/>
                <a:gd name="T31" fmla="*/ 4 h 12"/>
                <a:gd name="T32" fmla="*/ 1 w 10"/>
                <a:gd name="T33" fmla="*/ 3 h 12"/>
                <a:gd name="T34" fmla="*/ 1 w 10"/>
                <a:gd name="T35" fmla="*/ 4 h 12"/>
                <a:gd name="T36" fmla="*/ 0 w 10"/>
                <a:gd name="T37" fmla="*/ 5 h 12"/>
                <a:gd name="T38" fmla="*/ 0 w 10"/>
                <a:gd name="T39" fmla="*/ 9 h 12"/>
                <a:gd name="T40" fmla="*/ 1 w 10"/>
                <a:gd name="T41" fmla="*/ 10 h 12"/>
                <a:gd name="T42" fmla="*/ 2 w 10"/>
                <a:gd name="T43" fmla="*/ 10 h 12"/>
                <a:gd name="T44" fmla="*/ 3 w 10"/>
                <a:gd name="T45" fmla="*/ 9 h 12"/>
                <a:gd name="T46" fmla="*/ 3 w 10"/>
                <a:gd name="T47" fmla="*/ 9 h 12"/>
                <a:gd name="T48" fmla="*/ 7 w 10"/>
                <a:gd name="T49" fmla="*/ 6 h 12"/>
                <a:gd name="T50" fmla="*/ 10 w 10"/>
                <a:gd name="T51" fmla="*/ 5 h 12"/>
                <a:gd name="T52" fmla="*/ 7 w 10"/>
                <a:gd name="T53" fmla="*/ 3 h 12"/>
                <a:gd name="T54" fmla="*/ 6 w 10"/>
                <a:gd name="T55" fmla="*/ 2 h 12"/>
                <a:gd name="T56" fmla="*/ 6 w 10"/>
                <a:gd name="T57" fmla="*/ 2 h 12"/>
                <a:gd name="T58" fmla="*/ 6 w 10"/>
                <a:gd name="T59" fmla="*/ 0 h 12"/>
                <a:gd name="T60" fmla="*/ 5 w 10"/>
                <a:gd name="T61" fmla="*/ 1 h 12"/>
                <a:gd name="T62" fmla="*/ 4 w 10"/>
                <a:gd name="T63" fmla="*/ 2 h 12"/>
                <a:gd name="T64" fmla="*/ 5 w 10"/>
                <a:gd name="T65" fmla="*/ 3 h 12"/>
                <a:gd name="T66" fmla="*/ 4 w 10"/>
                <a:gd name="T67" fmla="*/ 5 h 12"/>
                <a:gd name="T68" fmla="*/ 4 w 10"/>
                <a:gd name="T69" fmla="*/ 6 h 12"/>
                <a:gd name="T70" fmla="*/ 6 w 10"/>
                <a:gd name="T71" fmla="*/ 6 h 12"/>
                <a:gd name="T72" fmla="*/ 7 w 10"/>
                <a:gd name="T73" fmla="*/ 6 h 12"/>
                <a:gd name="T74" fmla="*/ 7 w 10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2">
                  <a:moveTo>
                    <a:pt x="9" y="12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close/>
                  <a:moveTo>
                    <a:pt x="3" y="9"/>
                  </a:moveTo>
                  <a:lnTo>
                    <a:pt x="4" y="9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9"/>
                  </a:lnTo>
                  <a:close/>
                  <a:moveTo>
                    <a:pt x="7" y="6"/>
                  </a:moveTo>
                  <a:lnTo>
                    <a:pt x="10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215">
              <a:extLst>
                <a:ext uri="{FF2B5EF4-FFF2-40B4-BE49-F238E27FC236}">
                  <a16:creationId xmlns:a16="http://schemas.microsoft.com/office/drawing/2014/main" id="{EC9DB7EE-4D73-C18F-F3FD-4AF47E8E6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4041775"/>
              <a:ext cx="4763" cy="6350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1 h 4"/>
                <a:gd name="T4" fmla="*/ 0 w 3"/>
                <a:gd name="T5" fmla="*/ 0 h 4"/>
                <a:gd name="T6" fmla="*/ 0 w 3"/>
                <a:gd name="T7" fmla="*/ 1 h 4"/>
                <a:gd name="T8" fmla="*/ 0 w 3"/>
                <a:gd name="T9" fmla="*/ 1 h 4"/>
                <a:gd name="T10" fmla="*/ 2 w 3"/>
                <a:gd name="T11" fmla="*/ 1 h 4"/>
                <a:gd name="T12" fmla="*/ 2 w 3"/>
                <a:gd name="T13" fmla="*/ 2 h 4"/>
                <a:gd name="T14" fmla="*/ 2 w 3"/>
                <a:gd name="T15" fmla="*/ 3 h 4"/>
                <a:gd name="T16" fmla="*/ 2 w 3"/>
                <a:gd name="T17" fmla="*/ 4 h 4"/>
                <a:gd name="T18" fmla="*/ 3 w 3"/>
                <a:gd name="T19" fmla="*/ 3 h 4"/>
                <a:gd name="T20" fmla="*/ 3 w 3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216">
              <a:extLst>
                <a:ext uri="{FF2B5EF4-FFF2-40B4-BE49-F238E27FC236}">
                  <a16:creationId xmlns:a16="http://schemas.microsoft.com/office/drawing/2014/main" id="{201F2B2C-775E-D247-971A-FBD7618EE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4863" y="3562350"/>
              <a:ext cx="115888" cy="46038"/>
            </a:xfrm>
            <a:custGeom>
              <a:avLst/>
              <a:gdLst>
                <a:gd name="T0" fmla="*/ 4 w 73"/>
                <a:gd name="T1" fmla="*/ 25 h 29"/>
                <a:gd name="T2" fmla="*/ 0 w 73"/>
                <a:gd name="T3" fmla="*/ 27 h 29"/>
                <a:gd name="T4" fmla="*/ 1 w 73"/>
                <a:gd name="T5" fmla="*/ 28 h 29"/>
                <a:gd name="T6" fmla="*/ 4 w 73"/>
                <a:gd name="T7" fmla="*/ 26 h 29"/>
                <a:gd name="T8" fmla="*/ 42 w 73"/>
                <a:gd name="T9" fmla="*/ 20 h 29"/>
                <a:gd name="T10" fmla="*/ 42 w 73"/>
                <a:gd name="T11" fmla="*/ 20 h 29"/>
                <a:gd name="T12" fmla="*/ 38 w 73"/>
                <a:gd name="T13" fmla="*/ 20 h 29"/>
                <a:gd name="T14" fmla="*/ 37 w 73"/>
                <a:gd name="T15" fmla="*/ 22 h 29"/>
                <a:gd name="T16" fmla="*/ 38 w 73"/>
                <a:gd name="T17" fmla="*/ 27 h 29"/>
                <a:gd name="T18" fmla="*/ 40 w 73"/>
                <a:gd name="T19" fmla="*/ 27 h 29"/>
                <a:gd name="T20" fmla="*/ 42 w 73"/>
                <a:gd name="T21" fmla="*/ 24 h 29"/>
                <a:gd name="T22" fmla="*/ 42 w 73"/>
                <a:gd name="T23" fmla="*/ 21 h 29"/>
                <a:gd name="T24" fmla="*/ 42 w 73"/>
                <a:gd name="T25" fmla="*/ 20 h 29"/>
                <a:gd name="T26" fmla="*/ 17 w 73"/>
                <a:gd name="T27" fmla="*/ 21 h 29"/>
                <a:gd name="T28" fmla="*/ 16 w 73"/>
                <a:gd name="T29" fmla="*/ 20 h 29"/>
                <a:gd name="T30" fmla="*/ 14 w 73"/>
                <a:gd name="T31" fmla="*/ 19 h 29"/>
                <a:gd name="T32" fmla="*/ 14 w 73"/>
                <a:gd name="T33" fmla="*/ 20 h 29"/>
                <a:gd name="T34" fmla="*/ 15 w 73"/>
                <a:gd name="T35" fmla="*/ 22 h 29"/>
                <a:gd name="T36" fmla="*/ 16 w 73"/>
                <a:gd name="T37" fmla="*/ 22 h 29"/>
                <a:gd name="T38" fmla="*/ 32 w 73"/>
                <a:gd name="T39" fmla="*/ 13 h 29"/>
                <a:gd name="T40" fmla="*/ 29 w 73"/>
                <a:gd name="T41" fmla="*/ 13 h 29"/>
                <a:gd name="T42" fmla="*/ 25 w 73"/>
                <a:gd name="T43" fmla="*/ 15 h 29"/>
                <a:gd name="T44" fmla="*/ 21 w 73"/>
                <a:gd name="T45" fmla="*/ 15 h 29"/>
                <a:gd name="T46" fmla="*/ 21 w 73"/>
                <a:gd name="T47" fmla="*/ 17 h 29"/>
                <a:gd name="T48" fmla="*/ 23 w 73"/>
                <a:gd name="T49" fmla="*/ 22 h 29"/>
                <a:gd name="T50" fmla="*/ 26 w 73"/>
                <a:gd name="T51" fmla="*/ 21 h 29"/>
                <a:gd name="T52" fmla="*/ 28 w 73"/>
                <a:gd name="T53" fmla="*/ 15 h 29"/>
                <a:gd name="T54" fmla="*/ 61 w 73"/>
                <a:gd name="T55" fmla="*/ 20 h 29"/>
                <a:gd name="T56" fmla="*/ 66 w 73"/>
                <a:gd name="T57" fmla="*/ 15 h 29"/>
                <a:gd name="T58" fmla="*/ 67 w 73"/>
                <a:gd name="T59" fmla="*/ 10 h 29"/>
                <a:gd name="T60" fmla="*/ 66 w 73"/>
                <a:gd name="T61" fmla="*/ 9 h 29"/>
                <a:gd name="T62" fmla="*/ 64 w 73"/>
                <a:gd name="T63" fmla="*/ 10 h 29"/>
                <a:gd name="T64" fmla="*/ 62 w 73"/>
                <a:gd name="T65" fmla="*/ 15 h 29"/>
                <a:gd name="T66" fmla="*/ 58 w 73"/>
                <a:gd name="T67" fmla="*/ 20 h 29"/>
                <a:gd name="T68" fmla="*/ 57 w 73"/>
                <a:gd name="T69" fmla="*/ 21 h 29"/>
                <a:gd name="T70" fmla="*/ 61 w 73"/>
                <a:gd name="T71" fmla="*/ 20 h 29"/>
                <a:gd name="T72" fmla="*/ 6 w 73"/>
                <a:gd name="T73" fmla="*/ 14 h 29"/>
                <a:gd name="T74" fmla="*/ 7 w 73"/>
                <a:gd name="T75" fmla="*/ 11 h 29"/>
                <a:gd name="T76" fmla="*/ 8 w 73"/>
                <a:gd name="T77" fmla="*/ 10 h 29"/>
                <a:gd name="T78" fmla="*/ 7 w 73"/>
                <a:gd name="T79" fmla="*/ 7 h 29"/>
                <a:gd name="T80" fmla="*/ 4 w 73"/>
                <a:gd name="T81" fmla="*/ 9 h 29"/>
                <a:gd name="T82" fmla="*/ 6 w 73"/>
                <a:gd name="T83" fmla="*/ 14 h 29"/>
                <a:gd name="T84" fmla="*/ 6 w 73"/>
                <a:gd name="T85" fmla="*/ 14 h 29"/>
                <a:gd name="T86" fmla="*/ 71 w 73"/>
                <a:gd name="T87" fmla="*/ 6 h 29"/>
                <a:gd name="T88" fmla="*/ 73 w 73"/>
                <a:gd name="T89" fmla="*/ 2 h 29"/>
                <a:gd name="T90" fmla="*/ 73 w 73"/>
                <a:gd name="T91" fmla="*/ 0 h 29"/>
                <a:gd name="T92" fmla="*/ 72 w 73"/>
                <a:gd name="T93" fmla="*/ 2 h 29"/>
                <a:gd name="T94" fmla="*/ 67 w 73"/>
                <a:gd name="T95" fmla="*/ 3 h 29"/>
                <a:gd name="T96" fmla="*/ 67 w 73"/>
                <a:gd name="T97" fmla="*/ 7 h 29"/>
                <a:gd name="T98" fmla="*/ 69 w 73"/>
                <a:gd name="T9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" h="29">
                  <a:moveTo>
                    <a:pt x="4" y="26"/>
                  </a:move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9"/>
                  </a:lnTo>
                  <a:lnTo>
                    <a:pt x="4" y="26"/>
                  </a:lnTo>
                  <a:lnTo>
                    <a:pt x="4" y="26"/>
                  </a:lnTo>
                  <a:close/>
                  <a:moveTo>
                    <a:pt x="42" y="20"/>
                  </a:move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0" y="27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2" y="20"/>
                  </a:lnTo>
                  <a:close/>
                  <a:moveTo>
                    <a:pt x="16" y="22"/>
                  </a:moveTo>
                  <a:lnTo>
                    <a:pt x="17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close/>
                  <a:moveTo>
                    <a:pt x="28" y="15"/>
                  </a:moveTo>
                  <a:lnTo>
                    <a:pt x="32" y="13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0" y="16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8" y="15"/>
                  </a:lnTo>
                  <a:lnTo>
                    <a:pt x="28" y="15"/>
                  </a:lnTo>
                  <a:close/>
                  <a:moveTo>
                    <a:pt x="61" y="20"/>
                  </a:moveTo>
                  <a:lnTo>
                    <a:pt x="65" y="18"/>
                  </a:lnTo>
                  <a:lnTo>
                    <a:pt x="66" y="15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5" y="9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2" y="15"/>
                  </a:lnTo>
                  <a:lnTo>
                    <a:pt x="60" y="18"/>
                  </a:lnTo>
                  <a:lnTo>
                    <a:pt x="58" y="20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0"/>
                  </a:lnTo>
                  <a:lnTo>
                    <a:pt x="61" y="20"/>
                  </a:lnTo>
                  <a:close/>
                  <a:moveTo>
                    <a:pt x="6" y="14"/>
                  </a:moveTo>
                  <a:lnTo>
                    <a:pt x="7" y="13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69" y="6"/>
                  </a:moveTo>
                  <a:lnTo>
                    <a:pt x="71" y="6"/>
                  </a:lnTo>
                  <a:lnTo>
                    <a:pt x="72" y="4"/>
                  </a:lnTo>
                  <a:lnTo>
                    <a:pt x="73" y="2"/>
                  </a:lnTo>
                  <a:lnTo>
                    <a:pt x="73" y="1"/>
                  </a:lnTo>
                  <a:lnTo>
                    <a:pt x="73" y="0"/>
                  </a:lnTo>
                  <a:lnTo>
                    <a:pt x="72" y="1"/>
                  </a:lnTo>
                  <a:lnTo>
                    <a:pt x="72" y="2"/>
                  </a:lnTo>
                  <a:lnTo>
                    <a:pt x="70" y="3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9" y="6"/>
                  </a:lnTo>
                  <a:lnTo>
                    <a:pt x="69" y="6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F6783812-A01E-C73B-8E53-B216C7B7CCE5}"/>
              </a:ext>
            </a:extLst>
          </p:cNvPr>
          <p:cNvSpPr txBox="1"/>
          <p:nvPr/>
        </p:nvSpPr>
        <p:spPr>
          <a:xfrm>
            <a:off x="3341038" y="2375142"/>
            <a:ext cx="2096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Innovation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7A0B8DC9-C3D6-5A8A-5A2A-425D5DE30212}"/>
              </a:ext>
            </a:extLst>
          </p:cNvPr>
          <p:cNvSpPr txBox="1"/>
          <p:nvPr/>
        </p:nvSpPr>
        <p:spPr>
          <a:xfrm>
            <a:off x="6314967" y="2375142"/>
            <a:ext cx="2096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Respect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BF91DB81-00DF-E2B2-E1BE-9E62863C5D51}"/>
              </a:ext>
            </a:extLst>
          </p:cNvPr>
          <p:cNvSpPr txBox="1"/>
          <p:nvPr/>
        </p:nvSpPr>
        <p:spPr>
          <a:xfrm>
            <a:off x="474166" y="2375142"/>
            <a:ext cx="2096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Partnership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CDD6479A-CD00-9F03-770A-FBEF7C4856B6}"/>
              </a:ext>
            </a:extLst>
          </p:cNvPr>
          <p:cNvSpPr txBox="1"/>
          <p:nvPr/>
        </p:nvSpPr>
        <p:spPr>
          <a:xfrm>
            <a:off x="3084252" y="4221906"/>
            <a:ext cx="2380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bg2"/>
                </a:solidFill>
                <a:latin typeface="+mn-lt"/>
              </a:rPr>
              <a:t>We embrace ideas that drive vector control innovation, deliver impact and save lives.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3CBD4DFC-FADA-030A-A9CA-21E6D9F9FD9C}"/>
              </a:ext>
            </a:extLst>
          </p:cNvPr>
          <p:cNvSpPr txBox="1"/>
          <p:nvPr/>
        </p:nvSpPr>
        <p:spPr>
          <a:xfrm>
            <a:off x="6029278" y="4239829"/>
            <a:ext cx="2603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bg2"/>
                </a:solidFill>
                <a:latin typeface="+mn-lt"/>
              </a:rPr>
              <a:t>We value diversity and treat each other with respect.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02B68864-5B44-73BB-B550-BB53F4DD1481}"/>
              </a:ext>
            </a:extLst>
          </p:cNvPr>
          <p:cNvSpPr txBox="1"/>
          <p:nvPr/>
        </p:nvSpPr>
        <p:spPr>
          <a:xfrm>
            <a:off x="366533" y="4214007"/>
            <a:ext cx="2203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We believe in the power of partnership, collaboration and teamwork.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4CC2251-07B1-B8CE-ADBD-A3519C0CEE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352" y="5167184"/>
            <a:ext cx="2024270" cy="112459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0F26B6-EC12-76BF-E328-AB008CFA1A98}"/>
              </a:ext>
            </a:extLst>
          </p:cNvPr>
          <p:cNvCxnSpPr>
            <a:cxnSpLocks/>
          </p:cNvCxnSpPr>
          <p:nvPr/>
        </p:nvCxnSpPr>
        <p:spPr>
          <a:xfrm flipH="1">
            <a:off x="445866" y="4006851"/>
            <a:ext cx="8433729" cy="0"/>
          </a:xfrm>
          <a:prstGeom prst="line">
            <a:avLst/>
          </a:prstGeom>
          <a:ln w="3175">
            <a:solidFill>
              <a:schemeClr val="bg1">
                <a:alpha val="34096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-up of a logo&#10;&#10;AI-generated content may be incorrect.">
            <a:extLst>
              <a:ext uri="{FF2B5EF4-FFF2-40B4-BE49-F238E27FC236}">
                <a16:creationId xmlns:a16="http://schemas.microsoft.com/office/drawing/2014/main" id="{34FA6CF4-7A32-A9FF-6616-D5ED0D0DAC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33" y="1785244"/>
            <a:ext cx="2268508" cy="754190"/>
          </a:xfrm>
          <a:prstGeom prst="rect">
            <a:avLst/>
          </a:prstGeom>
        </p:spPr>
      </p:pic>
      <p:pic>
        <p:nvPicPr>
          <p:cNvPr id="3" name="Picture 2" descr="A red kangaroo with blue text&#10;&#10;AI-generated content may be incorrect.">
            <a:extLst>
              <a:ext uri="{FF2B5EF4-FFF2-40B4-BE49-F238E27FC236}">
                <a16:creationId xmlns:a16="http://schemas.microsoft.com/office/drawing/2014/main" id="{0A3B10B0-CEF1-F95F-D6C8-C1C97043AC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111" y="3561848"/>
            <a:ext cx="1770752" cy="8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5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F438CD-5739-F3B3-7056-160F84DE18C4}"/>
              </a:ext>
            </a:extLst>
          </p:cNvPr>
          <p:cNvSpPr/>
          <p:nvPr userDrawn="1"/>
        </p:nvSpPr>
        <p:spPr>
          <a:xfrm>
            <a:off x="0" y="6257569"/>
            <a:ext cx="11791754" cy="6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oogle Shape;56;p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9C55B9D-003B-4223-48DA-F2D989E77533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400246" y="6361726"/>
            <a:ext cx="1208966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2;p23">
            <a:extLst>
              <a:ext uri="{FF2B5EF4-FFF2-40B4-BE49-F238E27FC236}">
                <a16:creationId xmlns:a16="http://schemas.microsoft.com/office/drawing/2014/main" id="{5B46746C-A430-77B8-F579-16FD8FDD2C70}"/>
              </a:ext>
            </a:extLst>
          </p:cNvPr>
          <p:cNvSpPr txBox="1"/>
          <p:nvPr userDrawn="1"/>
        </p:nvSpPr>
        <p:spPr>
          <a:xfrm>
            <a:off x="1736478" y="6430248"/>
            <a:ext cx="54844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Building Partnerships, Creating Solutions, Saving Lives</a:t>
            </a:r>
            <a:endParaRPr sz="12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Google Shape;22;p23">
            <a:extLst>
              <a:ext uri="{FF2B5EF4-FFF2-40B4-BE49-F238E27FC236}">
                <a16:creationId xmlns:a16="http://schemas.microsoft.com/office/drawing/2014/main" id="{74011C92-74A4-4C36-29BA-AF56BF5A322D}"/>
              </a:ext>
            </a:extLst>
          </p:cNvPr>
          <p:cNvSpPr txBox="1"/>
          <p:nvPr userDrawn="1"/>
        </p:nvSpPr>
        <p:spPr>
          <a:xfrm>
            <a:off x="10627967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Public</a:t>
            </a:r>
            <a:endParaRPr sz="1200" b="1" i="0" u="none" strike="noStrike" cap="none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AEA3DD-77B9-A418-CE92-CA1F081046CE}"/>
              </a:ext>
            </a:extLst>
          </p:cNvPr>
          <p:cNvSpPr/>
          <p:nvPr userDrawn="1"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rgbClr val="00A13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C258D87-0177-0BA8-6F99-1A13738523A2}"/>
              </a:ext>
            </a:extLst>
          </p:cNvPr>
          <p:cNvSpPr txBox="1">
            <a:spLocks/>
          </p:cNvSpPr>
          <p:nvPr userDrawn="1"/>
        </p:nvSpPr>
        <p:spPr>
          <a:xfrm>
            <a:off x="11608300" y="6382942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3728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C3C6E9-50AE-CC02-A815-8067436F8EC8}"/>
              </a:ext>
            </a:extLst>
          </p:cNvPr>
          <p:cNvSpPr/>
          <p:nvPr userDrawn="1"/>
        </p:nvSpPr>
        <p:spPr>
          <a:xfrm>
            <a:off x="0" y="6234712"/>
            <a:ext cx="12192000" cy="60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oogle Shape;56;p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B63959F-95D0-16A6-5BE5-9CAB90C5FA8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400246" y="6331912"/>
            <a:ext cx="1208966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;p23">
            <a:extLst>
              <a:ext uri="{FF2B5EF4-FFF2-40B4-BE49-F238E27FC236}">
                <a16:creationId xmlns:a16="http://schemas.microsoft.com/office/drawing/2014/main" id="{03F76F1F-F149-19E0-5D2C-C3C734CB71B9}"/>
              </a:ext>
            </a:extLst>
          </p:cNvPr>
          <p:cNvSpPr txBox="1"/>
          <p:nvPr userDrawn="1"/>
        </p:nvSpPr>
        <p:spPr>
          <a:xfrm>
            <a:off x="1736478" y="6400434"/>
            <a:ext cx="54844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Building Partnerships, Creating Solutions, Saving Lives</a:t>
            </a:r>
            <a:endParaRPr sz="1200" b="0" i="0" u="none" strike="noStrike" cap="none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9445-AC09-DF74-8D6F-59275E309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621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C5EB7D-F04B-45B3-9121-C710381B15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2EE22CF-4900-1B8C-31E3-2EF9FC38E921}"/>
              </a:ext>
            </a:extLst>
          </p:cNvPr>
          <p:cNvSpPr/>
          <p:nvPr userDrawn="1"/>
        </p:nvSpPr>
        <p:spPr>
          <a:xfrm>
            <a:off x="10335824" y="0"/>
            <a:ext cx="1247775" cy="623888"/>
          </a:xfrm>
          <a:custGeom>
            <a:avLst/>
            <a:gdLst>
              <a:gd name="connsiteX0" fmla="*/ 0 w 1485900"/>
              <a:gd name="connsiteY0" fmla="*/ 0 h 742950"/>
              <a:gd name="connsiteX1" fmla="*/ 1485900 w 1485900"/>
              <a:gd name="connsiteY1" fmla="*/ 0 h 742950"/>
              <a:gd name="connsiteX2" fmla="*/ 742950 w 1485900"/>
              <a:gd name="connsiteY2" fmla="*/ 742950 h 742950"/>
              <a:gd name="connsiteX3" fmla="*/ 0 w 14859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742950">
                <a:moveTo>
                  <a:pt x="0" y="0"/>
                </a:moveTo>
                <a:lnTo>
                  <a:pt x="1485900" y="0"/>
                </a:lnTo>
                <a:cubicBezTo>
                  <a:pt x="1485900" y="410320"/>
                  <a:pt x="1153270" y="742950"/>
                  <a:pt x="742950" y="742950"/>
                </a:cubicBezTo>
                <a:cubicBezTo>
                  <a:pt x="332630" y="742950"/>
                  <a:pt x="0" y="410320"/>
                  <a:pt x="0" y="0"/>
                </a:cubicBezTo>
                <a:close/>
              </a:path>
            </a:pathLst>
          </a:custGeom>
          <a:solidFill>
            <a:srgbClr val="00A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r>
              <a:rPr lang="en-GB" sz="105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0059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world&#10;&#10;AI-generated content may be incorrect.">
            <a:extLst>
              <a:ext uri="{FF2B5EF4-FFF2-40B4-BE49-F238E27FC236}">
                <a16:creationId xmlns:a16="http://schemas.microsoft.com/office/drawing/2014/main" id="{253B3672-FE2E-2426-76E7-6DCD7135CB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75" y="-65987"/>
            <a:ext cx="12471662" cy="68403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0A17667-F5F0-C7A6-091C-D7BFA6537670}"/>
              </a:ext>
            </a:extLst>
          </p:cNvPr>
          <p:cNvGrpSpPr/>
          <p:nvPr userDrawn="1"/>
        </p:nvGrpSpPr>
        <p:grpSpPr>
          <a:xfrm>
            <a:off x="0" y="4948235"/>
            <a:ext cx="12273492" cy="1282881"/>
            <a:chOff x="0" y="3713325"/>
            <a:chExt cx="9256200" cy="967500"/>
          </a:xfrm>
        </p:grpSpPr>
        <p:sp>
          <p:nvSpPr>
            <p:cNvPr id="5" name="Google Shape;88;p34">
              <a:extLst>
                <a:ext uri="{FF2B5EF4-FFF2-40B4-BE49-F238E27FC236}">
                  <a16:creationId xmlns:a16="http://schemas.microsoft.com/office/drawing/2014/main" id="{33DAB50A-AC08-EDD6-4760-3BA982988BCC}"/>
                </a:ext>
              </a:extLst>
            </p:cNvPr>
            <p:cNvSpPr/>
            <p:nvPr userDrawn="1"/>
          </p:nvSpPr>
          <p:spPr>
            <a:xfrm>
              <a:off x="0" y="3713325"/>
              <a:ext cx="9256200" cy="96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91;p34">
              <a:extLst>
                <a:ext uri="{FF2B5EF4-FFF2-40B4-BE49-F238E27FC236}">
                  <a16:creationId xmlns:a16="http://schemas.microsoft.com/office/drawing/2014/main" id="{D0BCA189-C080-0DD1-9026-B3EF66BD1047}"/>
                </a:ext>
              </a:extLst>
            </p:cNvPr>
            <p:cNvPicPr preferRelativeResize="0"/>
            <p:nvPr userDrawn="1"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17919" y="4031295"/>
              <a:ext cx="886394" cy="399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2;p34">
              <a:extLst>
                <a:ext uri="{FF2B5EF4-FFF2-40B4-BE49-F238E27FC236}">
                  <a16:creationId xmlns:a16="http://schemas.microsoft.com/office/drawing/2014/main" id="{E5789E4D-8D81-1AD6-C6CC-FACBFDF2D0EB}"/>
                </a:ext>
              </a:extLst>
            </p:cNvPr>
            <p:cNvPicPr preferRelativeResize="0"/>
            <p:nvPr userDrawn="1"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654554" y="4062795"/>
              <a:ext cx="875472" cy="39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3;p34">
              <a:extLst>
                <a:ext uri="{FF2B5EF4-FFF2-40B4-BE49-F238E27FC236}">
                  <a16:creationId xmlns:a16="http://schemas.microsoft.com/office/drawing/2014/main" id="{098009B7-9806-C548-8377-57EB828D7781}"/>
                </a:ext>
              </a:extLst>
            </p:cNvPr>
            <p:cNvPicPr preferRelativeResize="0"/>
            <p:nvPr userDrawn="1"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6255" y="4166433"/>
              <a:ext cx="1693094" cy="187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5;p34" title="UK International Development Logo Colour-01.png">
              <a:extLst>
                <a:ext uri="{FF2B5EF4-FFF2-40B4-BE49-F238E27FC236}">
                  <a16:creationId xmlns:a16="http://schemas.microsoft.com/office/drawing/2014/main" id="{E469D675-3B66-FD8B-4AD2-6C38D48F7BD1}"/>
                </a:ext>
              </a:extLst>
            </p:cNvPr>
            <p:cNvPicPr preferRelativeResize="0"/>
            <p:nvPr userDrawn="1"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84800" y="4033979"/>
              <a:ext cx="1183302" cy="395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3A4BF77-03C9-2349-5FB0-F1EE3ACBFE15}"/>
              </a:ext>
            </a:extLst>
          </p:cNvPr>
          <p:cNvSpPr txBox="1"/>
          <p:nvPr userDrawn="1"/>
        </p:nvSpPr>
        <p:spPr>
          <a:xfrm>
            <a:off x="445866" y="517728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+mj-lt"/>
              </a:rPr>
              <a:t>Our values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F90B3C-6927-3F25-6221-A1ED7CFBD4EB}"/>
              </a:ext>
            </a:extLst>
          </p:cNvPr>
          <p:cNvSpPr/>
          <p:nvPr userDrawn="1"/>
        </p:nvSpPr>
        <p:spPr>
          <a:xfrm>
            <a:off x="1869791" y="1465821"/>
            <a:ext cx="2480278" cy="26349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1800">
                <a:solidFill>
                  <a:schemeClr val="tx1"/>
                </a:solidFill>
                <a:latin typeface="+mj-lt"/>
              </a:rPr>
              <a:t>Partnership</a:t>
            </a:r>
            <a:endParaRPr lang="en-GB">
              <a:solidFill>
                <a:schemeClr val="tx1"/>
              </a:solidFill>
              <a:latin typeface="+mj-lt"/>
            </a:endParaRPr>
          </a:p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400">
                <a:solidFill>
                  <a:schemeClr val="tx1"/>
                </a:solidFill>
                <a:latin typeface="+mn-lt"/>
              </a:rPr>
              <a:t>We believe in the power of partnership, collaboration and teamwork.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C365603-A2E4-5951-1B07-5C6ADCC3F4CA}"/>
              </a:ext>
            </a:extLst>
          </p:cNvPr>
          <p:cNvSpPr/>
          <p:nvPr userDrawn="1"/>
        </p:nvSpPr>
        <p:spPr>
          <a:xfrm>
            <a:off x="4966897" y="1465821"/>
            <a:ext cx="2480278" cy="26349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1800">
                <a:solidFill>
                  <a:schemeClr val="tx1"/>
                </a:solidFill>
                <a:latin typeface="+mj-lt"/>
              </a:rPr>
              <a:t>Innovation</a:t>
            </a:r>
            <a:endParaRPr lang="en-GB">
              <a:solidFill>
                <a:schemeClr val="tx1"/>
              </a:solidFill>
              <a:latin typeface="+mj-lt"/>
            </a:endParaRPr>
          </a:p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400">
                <a:solidFill>
                  <a:schemeClr val="tx1"/>
                </a:solidFill>
                <a:latin typeface="+mn-lt"/>
              </a:rPr>
              <a:t>We embrace idea that drive vector control innovation, deliver impact and save lives.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0FD180-963E-3D06-55CC-149CF90FDC96}"/>
              </a:ext>
            </a:extLst>
          </p:cNvPr>
          <p:cNvSpPr/>
          <p:nvPr userDrawn="1"/>
        </p:nvSpPr>
        <p:spPr>
          <a:xfrm>
            <a:off x="8064003" y="1465821"/>
            <a:ext cx="2480278" cy="26349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80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1800">
                <a:solidFill>
                  <a:schemeClr val="tx1"/>
                </a:solidFill>
                <a:latin typeface="+mj-lt"/>
              </a:rPr>
              <a:t>Respect</a:t>
            </a:r>
            <a:endParaRPr lang="en-GB">
              <a:solidFill>
                <a:schemeClr val="tx1"/>
              </a:solidFill>
              <a:latin typeface="+mj-lt"/>
            </a:endParaRPr>
          </a:p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1400">
                <a:solidFill>
                  <a:schemeClr val="tx1"/>
                </a:solidFill>
                <a:latin typeface="+mn-lt"/>
              </a:rPr>
              <a:t>We value diversity </a:t>
            </a:r>
            <a:br>
              <a:rPr lang="en-GB" sz="1400">
                <a:solidFill>
                  <a:schemeClr val="tx1"/>
                </a:solidFill>
                <a:latin typeface="+mn-lt"/>
              </a:rPr>
            </a:br>
            <a:r>
              <a:rPr lang="en-GB" sz="1400">
                <a:solidFill>
                  <a:schemeClr val="tx1"/>
                </a:solidFill>
                <a:latin typeface="+mn-lt"/>
              </a:rPr>
              <a:t>and treat each other with respect.</a:t>
            </a:r>
          </a:p>
        </p:txBody>
      </p:sp>
      <p:sp>
        <p:nvSpPr>
          <p:cNvPr id="20" name="Google Shape;22;p23">
            <a:extLst>
              <a:ext uri="{FF2B5EF4-FFF2-40B4-BE49-F238E27FC236}">
                <a16:creationId xmlns:a16="http://schemas.microsoft.com/office/drawing/2014/main" id="{94E59063-AF6A-D1CC-496E-14B4A00F044B}"/>
              </a:ext>
            </a:extLst>
          </p:cNvPr>
          <p:cNvSpPr txBox="1"/>
          <p:nvPr userDrawn="1"/>
        </p:nvSpPr>
        <p:spPr>
          <a:xfrm>
            <a:off x="1736478" y="6400434"/>
            <a:ext cx="54844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Building Partnerships, Creating Solutions, Saving Lives</a:t>
            </a:r>
            <a:endParaRPr sz="1200" b="0" i="0" u="none" strike="noStrike" cap="none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Google Shape;56;p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7BE4CE6-3670-9CDC-46E1-284A247FA4E4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400246" y="6331912"/>
            <a:ext cx="1208966" cy="41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05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991123C5-4DCC-B026-4477-C7577B7F6A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9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6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991123C5-4DCC-B026-4477-C7577B7F6A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2F0BEB-173A-C21B-1BBC-60A561C756E9}"/>
              </a:ext>
            </a:extLst>
          </p:cNvPr>
          <p:cNvSpPr/>
          <p:nvPr userDrawn="1"/>
        </p:nvSpPr>
        <p:spPr>
          <a:xfrm>
            <a:off x="0" y="6234712"/>
            <a:ext cx="12192000" cy="60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56;p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5F378E4-3954-51D9-B1F0-6CA402BF86D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400246" y="6331912"/>
            <a:ext cx="1208966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2;p23">
            <a:extLst>
              <a:ext uri="{FF2B5EF4-FFF2-40B4-BE49-F238E27FC236}">
                <a16:creationId xmlns:a16="http://schemas.microsoft.com/office/drawing/2014/main" id="{EF71D2AE-F806-7F55-5842-F4CA53DC53AE}"/>
              </a:ext>
            </a:extLst>
          </p:cNvPr>
          <p:cNvSpPr txBox="1"/>
          <p:nvPr userDrawn="1"/>
        </p:nvSpPr>
        <p:spPr>
          <a:xfrm>
            <a:off x="1736478" y="6400434"/>
            <a:ext cx="54844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Building Partnerships, Creating Solutions, Saving Lives</a:t>
            </a:r>
            <a:endParaRPr sz="1200" b="0" i="0" u="none" strike="noStrike" cap="none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5C675A-D1C2-0DC5-714A-AF5FB5B3762C}"/>
              </a:ext>
            </a:extLst>
          </p:cNvPr>
          <p:cNvSpPr/>
          <p:nvPr userDrawn="1"/>
        </p:nvSpPr>
        <p:spPr>
          <a:xfrm>
            <a:off x="10335824" y="0"/>
            <a:ext cx="1247775" cy="623888"/>
          </a:xfrm>
          <a:custGeom>
            <a:avLst/>
            <a:gdLst>
              <a:gd name="connsiteX0" fmla="*/ 0 w 1485900"/>
              <a:gd name="connsiteY0" fmla="*/ 0 h 742950"/>
              <a:gd name="connsiteX1" fmla="*/ 1485900 w 1485900"/>
              <a:gd name="connsiteY1" fmla="*/ 0 h 742950"/>
              <a:gd name="connsiteX2" fmla="*/ 742950 w 1485900"/>
              <a:gd name="connsiteY2" fmla="*/ 742950 h 742950"/>
              <a:gd name="connsiteX3" fmla="*/ 0 w 14859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742950">
                <a:moveTo>
                  <a:pt x="0" y="0"/>
                </a:moveTo>
                <a:lnTo>
                  <a:pt x="1485900" y="0"/>
                </a:lnTo>
                <a:cubicBezTo>
                  <a:pt x="1485900" y="410320"/>
                  <a:pt x="1153270" y="742950"/>
                  <a:pt x="742950" y="742950"/>
                </a:cubicBezTo>
                <a:cubicBezTo>
                  <a:pt x="332630" y="742950"/>
                  <a:pt x="0" y="410320"/>
                  <a:pt x="0" y="0"/>
                </a:cubicBezTo>
                <a:close/>
              </a:path>
            </a:pathLst>
          </a:custGeom>
          <a:solidFill>
            <a:srgbClr val="00A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144000" rtlCol="0" anchor="ctr">
            <a:noAutofit/>
          </a:bodyPr>
          <a:lstStyle/>
          <a:p>
            <a:pPr algn="ctr"/>
            <a:r>
              <a:rPr lang="en-GB" sz="105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2034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0B90C-B86D-940E-F400-BA3D371DB666}"/>
              </a:ext>
            </a:extLst>
          </p:cNvPr>
          <p:cNvSpPr/>
          <p:nvPr/>
        </p:nvSpPr>
        <p:spPr>
          <a:xfrm>
            <a:off x="0" y="6257569"/>
            <a:ext cx="11791754" cy="6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oogle Shape;56;p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0ABDD56-E3AB-82EF-6392-DAEDF8D6369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0246" y="6361726"/>
            <a:ext cx="1208966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;p23">
            <a:extLst>
              <a:ext uri="{FF2B5EF4-FFF2-40B4-BE49-F238E27FC236}">
                <a16:creationId xmlns:a16="http://schemas.microsoft.com/office/drawing/2014/main" id="{63003301-6E58-8373-6D4D-A6310E15CAB2}"/>
              </a:ext>
            </a:extLst>
          </p:cNvPr>
          <p:cNvSpPr txBox="1"/>
          <p:nvPr/>
        </p:nvSpPr>
        <p:spPr>
          <a:xfrm>
            <a:off x="1736478" y="6430248"/>
            <a:ext cx="54844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Building Partnerships, Creating Solutions, Saving Lives</a:t>
            </a:r>
            <a:endParaRPr sz="12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22;p23">
            <a:extLst>
              <a:ext uri="{FF2B5EF4-FFF2-40B4-BE49-F238E27FC236}">
                <a16:creationId xmlns:a16="http://schemas.microsoft.com/office/drawing/2014/main" id="{491234EB-A41C-3C46-37F3-419F3B861580}"/>
              </a:ext>
            </a:extLst>
          </p:cNvPr>
          <p:cNvSpPr txBox="1"/>
          <p:nvPr/>
        </p:nvSpPr>
        <p:spPr>
          <a:xfrm>
            <a:off x="10124794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Confidential</a:t>
            </a:r>
            <a:endParaRPr sz="1200" b="1" i="0" u="none" strike="noStrike" cap="none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84AA57-3FE1-5E7F-5CFA-5F196051E7BE}"/>
              </a:ext>
            </a:extLst>
          </p:cNvPr>
          <p:cNvSpPr/>
          <p:nvPr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E6ED856-F1DD-FECB-F306-9D856AE68FFB}"/>
              </a:ext>
            </a:extLst>
          </p:cNvPr>
          <p:cNvSpPr txBox="1">
            <a:spLocks/>
          </p:cNvSpPr>
          <p:nvPr/>
        </p:nvSpPr>
        <p:spPr>
          <a:xfrm>
            <a:off x="11578156" y="6392990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3503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A72119C-AD09-3BAE-2A3C-8D3A76296AEA}"/>
              </a:ext>
            </a:extLst>
          </p:cNvPr>
          <p:cNvSpPr/>
          <p:nvPr/>
        </p:nvSpPr>
        <p:spPr>
          <a:xfrm>
            <a:off x="0" y="6257569"/>
            <a:ext cx="11791754" cy="6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Google Shape;56;p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B02D31A5-1F13-D4E5-4837-C8DE60CDB65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0246" y="6361726"/>
            <a:ext cx="1208966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2;p23">
            <a:extLst>
              <a:ext uri="{FF2B5EF4-FFF2-40B4-BE49-F238E27FC236}">
                <a16:creationId xmlns:a16="http://schemas.microsoft.com/office/drawing/2014/main" id="{2F022219-95F0-D612-8E2A-90C327C1772A}"/>
              </a:ext>
            </a:extLst>
          </p:cNvPr>
          <p:cNvSpPr txBox="1"/>
          <p:nvPr/>
        </p:nvSpPr>
        <p:spPr>
          <a:xfrm>
            <a:off x="1736478" y="6430248"/>
            <a:ext cx="54844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Building Partnerships, Creating Solutions, Saving Lives</a:t>
            </a:r>
            <a:endParaRPr sz="12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Google Shape;22;p23">
            <a:extLst>
              <a:ext uri="{FF2B5EF4-FFF2-40B4-BE49-F238E27FC236}">
                <a16:creationId xmlns:a16="http://schemas.microsoft.com/office/drawing/2014/main" id="{50C6DF97-5EC3-678C-3251-666CED7B5942}"/>
              </a:ext>
            </a:extLst>
          </p:cNvPr>
          <p:cNvSpPr txBox="1"/>
          <p:nvPr/>
        </p:nvSpPr>
        <p:spPr>
          <a:xfrm>
            <a:off x="10286730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Restricted</a:t>
            </a:r>
            <a:endParaRPr sz="1200" b="1" i="0" u="none" strike="noStrike" cap="none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BB2F43-FE1B-6B21-7FEE-B0923F1C681A}"/>
              </a:ext>
            </a:extLst>
          </p:cNvPr>
          <p:cNvSpPr/>
          <p:nvPr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7B6E0B4-F1C2-202C-D88C-7F3D91900F48}"/>
              </a:ext>
            </a:extLst>
          </p:cNvPr>
          <p:cNvSpPr txBox="1">
            <a:spLocks/>
          </p:cNvSpPr>
          <p:nvPr/>
        </p:nvSpPr>
        <p:spPr>
          <a:xfrm>
            <a:off x="11578156" y="6382942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557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F438CD-5739-F3B3-7056-160F84DE18C4}"/>
              </a:ext>
            </a:extLst>
          </p:cNvPr>
          <p:cNvSpPr/>
          <p:nvPr/>
        </p:nvSpPr>
        <p:spPr>
          <a:xfrm>
            <a:off x="0" y="6257569"/>
            <a:ext cx="11791754" cy="6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oogle Shape;56;p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9C55B9D-003B-4223-48DA-F2D989E7753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246" y="6361726"/>
            <a:ext cx="1208966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2;p23">
            <a:extLst>
              <a:ext uri="{FF2B5EF4-FFF2-40B4-BE49-F238E27FC236}">
                <a16:creationId xmlns:a16="http://schemas.microsoft.com/office/drawing/2014/main" id="{5B46746C-A430-77B8-F579-16FD8FDD2C70}"/>
              </a:ext>
            </a:extLst>
          </p:cNvPr>
          <p:cNvSpPr txBox="1"/>
          <p:nvPr/>
        </p:nvSpPr>
        <p:spPr>
          <a:xfrm>
            <a:off x="1736478" y="6430248"/>
            <a:ext cx="54844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Building Partnerships, Creating Solutions, Saving Lives</a:t>
            </a:r>
            <a:endParaRPr sz="12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Google Shape;22;p23">
            <a:extLst>
              <a:ext uri="{FF2B5EF4-FFF2-40B4-BE49-F238E27FC236}">
                <a16:creationId xmlns:a16="http://schemas.microsoft.com/office/drawing/2014/main" id="{74011C92-74A4-4C36-29BA-AF56BF5A322D}"/>
              </a:ext>
            </a:extLst>
          </p:cNvPr>
          <p:cNvSpPr txBox="1"/>
          <p:nvPr/>
        </p:nvSpPr>
        <p:spPr>
          <a:xfrm>
            <a:off x="10627967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Public</a:t>
            </a:r>
            <a:endParaRPr sz="1200" b="1" i="0" u="none" strike="noStrike" cap="none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AEA3DD-77B9-A418-CE92-CA1F081046CE}"/>
              </a:ext>
            </a:extLst>
          </p:cNvPr>
          <p:cNvSpPr/>
          <p:nvPr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rgbClr val="00A13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C258D87-0177-0BA8-6F99-1A13738523A2}"/>
              </a:ext>
            </a:extLst>
          </p:cNvPr>
          <p:cNvSpPr txBox="1">
            <a:spLocks/>
          </p:cNvSpPr>
          <p:nvPr/>
        </p:nvSpPr>
        <p:spPr>
          <a:xfrm>
            <a:off x="11608300" y="6382942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660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46FBCA-0FA1-D1DB-83D6-7D8454E0E207}"/>
              </a:ext>
            </a:extLst>
          </p:cNvPr>
          <p:cNvSpPr/>
          <p:nvPr/>
        </p:nvSpPr>
        <p:spPr>
          <a:xfrm>
            <a:off x="0" y="6257569"/>
            <a:ext cx="11791754" cy="60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oogle Shape;56;p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9111605A-9EE3-F095-7578-CE6F0974B15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246" y="6361726"/>
            <a:ext cx="1208966" cy="4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;p23">
            <a:extLst>
              <a:ext uri="{FF2B5EF4-FFF2-40B4-BE49-F238E27FC236}">
                <a16:creationId xmlns:a16="http://schemas.microsoft.com/office/drawing/2014/main" id="{A8ED4E79-C155-82B5-C7AD-DE5E045884FB}"/>
              </a:ext>
            </a:extLst>
          </p:cNvPr>
          <p:cNvSpPr txBox="1"/>
          <p:nvPr/>
        </p:nvSpPr>
        <p:spPr>
          <a:xfrm>
            <a:off x="1736478" y="6430248"/>
            <a:ext cx="548445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Building Partnerships, Creating Solutions, Saving Lives</a:t>
            </a:r>
            <a:endParaRPr sz="12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22;p23">
            <a:extLst>
              <a:ext uri="{FF2B5EF4-FFF2-40B4-BE49-F238E27FC236}">
                <a16:creationId xmlns:a16="http://schemas.microsoft.com/office/drawing/2014/main" id="{07527F3D-EEDB-F451-8930-3A9609F96844}"/>
              </a:ext>
            </a:extLst>
          </p:cNvPr>
          <p:cNvSpPr txBox="1"/>
          <p:nvPr/>
        </p:nvSpPr>
        <p:spPr>
          <a:xfrm>
            <a:off x="10468803" y="6430990"/>
            <a:ext cx="13087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Internal</a:t>
            </a:r>
            <a:endParaRPr sz="1200" b="1" i="0" u="none" strike="noStrike" cap="none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6C5208-962C-CEE7-AB53-5C5A42E75E9F}"/>
              </a:ext>
            </a:extLst>
          </p:cNvPr>
          <p:cNvSpPr/>
          <p:nvPr/>
        </p:nvSpPr>
        <p:spPr>
          <a:xfrm>
            <a:off x="11548012" y="6222220"/>
            <a:ext cx="620540" cy="620540"/>
          </a:xfrm>
          <a:prstGeom prst="ellipse">
            <a:avLst/>
          </a:prstGeom>
          <a:solidFill>
            <a:srgbClr val="FFC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0103324-12CA-BAA8-AB3B-05EBD589F58E}"/>
              </a:ext>
            </a:extLst>
          </p:cNvPr>
          <p:cNvSpPr txBox="1">
            <a:spLocks/>
          </p:cNvSpPr>
          <p:nvPr/>
        </p:nvSpPr>
        <p:spPr>
          <a:xfrm>
            <a:off x="11627427" y="6393959"/>
            <a:ext cx="491366" cy="30902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n w="41275">
                  <a:noFill/>
                  <a:prstDash val="solid"/>
                </a:ln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1860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ED96B9-06D4-C925-9CDB-70B20B973B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RBM VCWG webinar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0539CC-1A24-D527-60CB-F298596450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Julie-Anne Tangena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81C7FD-FE92-B19F-639B-FD0CE3D80E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November 2025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8DAAB9-8269-80C8-3D85-E3D26192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Post-Market Surveillance (PMS) Toolkit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FB0A2-F5F2-883B-A3F3-2B3067E397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62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F4E7A0-5188-4D13-0AF8-603FA03D8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5DF9F9-0FC3-EA3F-B6C0-CF8DD8F88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3D1AE-7C08-C018-F923-1D9A512ECA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1CB3D-C02F-FA6B-C59E-B7739B63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09678-8C2F-05A1-E7E2-7727C3537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2893-00C5-1986-2FDE-17CF7756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PMS toolkit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63EBD7-1EE6-0F3C-6B98-101E544C9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06BB4-AFE9-99B2-3454-9ECBF16E10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11</a:t>
            </a:fld>
            <a:endParaRPr lang="en-GB"/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5EA5BEAC-3F6F-0F90-9928-ACC6D4E77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8470"/>
          <a:stretch>
            <a:fillRect/>
          </a:stretch>
        </p:blipFill>
        <p:spPr bwMode="auto">
          <a:xfrm>
            <a:off x="3435228" y="910365"/>
            <a:ext cx="5321539" cy="5037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183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36C7-91C7-CED5-F975-F895364B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1: what is your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D71E-E878-E670-BFDD-DDC77FB49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How to define your question(s)</a:t>
            </a:r>
          </a:p>
          <a:p>
            <a:r>
              <a:rPr lang="en-GB" b="1" dirty="0"/>
              <a:t>Step 1: Define the decision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Step 2: Translate the decision into questions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Step 3: Organize by theme: 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dirty="0"/>
              <a:t>Physical durability</a:t>
            </a:r>
          </a:p>
          <a:p>
            <a:pPr marL="0" indent="0">
              <a:buNone/>
            </a:pPr>
            <a:r>
              <a:rPr lang="en-GB" dirty="0"/>
              <a:t>	Insecticidal/chemical activity</a:t>
            </a:r>
          </a:p>
          <a:p>
            <a:pPr marL="0" indent="0">
              <a:buNone/>
            </a:pPr>
            <a:r>
              <a:rPr lang="en-GB" dirty="0"/>
              <a:t>	Net use and individual behaviours</a:t>
            </a:r>
          </a:p>
          <a:p>
            <a:pPr marL="0" indent="0">
              <a:buNone/>
            </a:pPr>
            <a:r>
              <a:rPr lang="en-GB" dirty="0"/>
              <a:t>	Net use setting</a:t>
            </a:r>
          </a:p>
          <a:p>
            <a:r>
              <a:rPr lang="en-GB" b="1" dirty="0"/>
              <a:t>Step 4: identify the study design</a:t>
            </a:r>
          </a:p>
          <a:p>
            <a:endParaRPr lang="en-GB" dirty="0"/>
          </a:p>
          <a:p>
            <a:r>
              <a:rPr lang="en-GB" b="1" dirty="0"/>
              <a:t>Step 5: Study area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5CD0E-B782-F6B8-D2BB-F12E3403A2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E2BC97-3D98-04FB-4BCD-93192D45060E}"/>
              </a:ext>
            </a:extLst>
          </p:cNvPr>
          <p:cNvSpPr txBox="1">
            <a:spLocks/>
          </p:cNvSpPr>
          <p:nvPr/>
        </p:nvSpPr>
        <p:spPr>
          <a:xfrm>
            <a:off x="1020674" y="1207175"/>
            <a:ext cx="10789524" cy="42992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i="1" dirty="0">
              <a:solidFill>
                <a:schemeClr val="accent6"/>
              </a:solidFill>
            </a:endParaRPr>
          </a:p>
          <a:p>
            <a:endParaRPr lang="en-GB" b="1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Frequency of ITN distribution campaigns</a:t>
            </a:r>
          </a:p>
          <a:p>
            <a:endParaRPr lang="en-GB" b="1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What proportion of ITNs distributed in the past mass campaign are still present in good condition in the households?</a:t>
            </a:r>
          </a:p>
          <a:p>
            <a:endParaRPr lang="en-GB" b="1" i="1" dirty="0">
              <a:solidFill>
                <a:schemeClr val="accent6"/>
              </a:solidFill>
            </a:endParaRPr>
          </a:p>
          <a:p>
            <a:endParaRPr lang="en-GB" b="1" i="1" dirty="0">
              <a:solidFill>
                <a:schemeClr val="accent6"/>
              </a:solidFill>
            </a:endParaRPr>
          </a:p>
          <a:p>
            <a:endParaRPr lang="en-GB" b="1" i="1" dirty="0">
              <a:solidFill>
                <a:schemeClr val="accent6"/>
              </a:solidFill>
            </a:endParaRPr>
          </a:p>
          <a:p>
            <a:endParaRPr lang="en-GB" b="1" i="1" dirty="0">
              <a:solidFill>
                <a:schemeClr val="accent6"/>
              </a:solidFill>
            </a:endParaRPr>
          </a:p>
          <a:p>
            <a:endParaRPr lang="en-GB" b="1" i="1" dirty="0">
              <a:solidFill>
                <a:schemeClr val="accent6"/>
              </a:solidFill>
            </a:endParaRPr>
          </a:p>
          <a:p>
            <a:endParaRPr lang="en-GB" b="1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Retrospective cross sectional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Two districts with the highest malaria incidence</a:t>
            </a:r>
            <a:r>
              <a:rPr lang="en-GB" b="1" dirty="0">
                <a:solidFill>
                  <a:schemeClr val="accent6"/>
                </a:solidFill>
              </a:rPr>
              <a:t>	</a:t>
            </a:r>
            <a:endParaRPr lang="en-GB" dirty="0">
              <a:solidFill>
                <a:schemeClr val="accent6"/>
              </a:solidFill>
            </a:endParaRPr>
          </a:p>
          <a:p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F65130-8D42-142F-00B4-79246C336B46}"/>
              </a:ext>
            </a:extLst>
          </p:cNvPr>
          <p:cNvSpPr/>
          <p:nvPr/>
        </p:nvSpPr>
        <p:spPr>
          <a:xfrm>
            <a:off x="1408478" y="3532471"/>
            <a:ext cx="2181745" cy="510139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BE744-42BA-C0BE-E80B-2E921D12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D8DA-FA0F-FAD2-3585-326D21EB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2: what are your key indicators and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37C65-E736-EC03-3A63-45DA76E6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How do you identify your key indicator and data needs? </a:t>
            </a:r>
          </a:p>
          <a:p>
            <a:r>
              <a:rPr lang="en-GB" b="1" dirty="0"/>
              <a:t>Step 1: Report your programmatic decisions, key questions and themes</a:t>
            </a:r>
          </a:p>
          <a:p>
            <a:pPr marL="0" indent="0">
              <a:buNone/>
            </a:pPr>
            <a:endParaRPr lang="en-GB" b="1" dirty="0"/>
          </a:p>
          <a:p>
            <a:endParaRPr lang="en-GB" b="1" dirty="0"/>
          </a:p>
          <a:p>
            <a:r>
              <a:rPr lang="en-GB" b="1" dirty="0"/>
              <a:t>Step 2: Identify relevant indicators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50DC4-EA16-55B4-E549-54524B5015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13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8DD4CE-DF57-A695-1AF8-34661B36D263}"/>
              </a:ext>
            </a:extLst>
          </p:cNvPr>
          <p:cNvSpPr txBox="1">
            <a:spLocks/>
          </p:cNvSpPr>
          <p:nvPr/>
        </p:nvSpPr>
        <p:spPr>
          <a:xfrm>
            <a:off x="1008251" y="1284175"/>
            <a:ext cx="10975199" cy="7736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>
              <a:solidFill>
                <a:schemeClr val="accent6"/>
              </a:solidFill>
            </a:endParaRPr>
          </a:p>
          <a:p>
            <a:endParaRPr lang="en-GB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What proportion of ITNs distributed in the past mass campaign are still present in good condition in the households?</a:t>
            </a:r>
            <a:r>
              <a:rPr lang="en-GB" b="1" i="1" dirty="0">
                <a:solidFill>
                  <a:schemeClr val="accent6"/>
                </a:solidFill>
              </a:rPr>
              <a:t> Physical durability                                                                                                                   </a:t>
            </a:r>
          </a:p>
          <a:p>
            <a:endParaRPr lang="en-GB" b="1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Net survival in serviceable condition </a:t>
            </a:r>
          </a:p>
          <a:p>
            <a:r>
              <a:rPr lang="en-GB" b="1" dirty="0">
                <a:solidFill>
                  <a:schemeClr val="accent6"/>
                </a:solidFill>
              </a:rPr>
              <a:t>	</a:t>
            </a:r>
            <a:endParaRPr lang="en-GB" dirty="0">
              <a:solidFill>
                <a:schemeClr val="accent6"/>
              </a:solidFill>
            </a:endParaRPr>
          </a:p>
          <a:p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AC185-6105-36D6-7AF8-FDB511C2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53" y="2433600"/>
            <a:ext cx="5453427" cy="35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4D136-63E8-208C-B2C4-F41370071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0DD0-1957-E4DD-E8CE-6D979848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3: What background information is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CE075-42C4-3465-6EEE-E92180AA9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How to summarize key findings from existing data sources:</a:t>
            </a:r>
            <a:endParaRPr lang="en-GB" dirty="0"/>
          </a:p>
          <a:p>
            <a:r>
              <a:rPr lang="en-GB" b="1" dirty="0"/>
              <a:t>Step 1: Identify gaps. </a:t>
            </a:r>
          </a:p>
          <a:p>
            <a:endParaRPr lang="en-GB" b="1" dirty="0"/>
          </a:p>
          <a:p>
            <a:r>
              <a:rPr lang="en-GB" b="1" dirty="0"/>
              <a:t>Step 2: Engage stakeholders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Step 3: Investigate online resources. </a:t>
            </a:r>
          </a:p>
          <a:p>
            <a:endParaRPr lang="en-GB" dirty="0"/>
          </a:p>
          <a:p>
            <a:r>
              <a:rPr lang="en-GB" b="1" dirty="0"/>
              <a:t>Step 4: Synthesize information. </a:t>
            </a:r>
          </a:p>
          <a:p>
            <a:endParaRPr lang="en-GB" dirty="0"/>
          </a:p>
          <a:p>
            <a:r>
              <a:rPr lang="en-GB" b="1" dirty="0"/>
              <a:t>Step 5: Refine question(s) and indicators.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7CA68-636F-73BA-868F-3DD09CAAEE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14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143D5E-1B04-6B10-925E-AA782FCB5CAA}"/>
              </a:ext>
            </a:extLst>
          </p:cNvPr>
          <p:cNvSpPr txBox="1">
            <a:spLocks/>
          </p:cNvSpPr>
          <p:nvPr/>
        </p:nvSpPr>
        <p:spPr>
          <a:xfrm>
            <a:off x="1027501" y="1101295"/>
            <a:ext cx="10975199" cy="7736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>
              <a:solidFill>
                <a:schemeClr val="accent6"/>
              </a:solidFill>
            </a:endParaRPr>
          </a:p>
          <a:p>
            <a:endParaRPr lang="en-GB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Unknown if the same net type has been used elsewhere</a:t>
            </a:r>
          </a:p>
          <a:p>
            <a:endParaRPr lang="en-GB" b="1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NMP’s from other countries, academics, procurers, manufacturers</a:t>
            </a:r>
          </a:p>
          <a:p>
            <a:endParaRPr lang="en-GB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PubMed, public reports from stakeholders, DM reports</a:t>
            </a:r>
          </a:p>
          <a:p>
            <a:endParaRPr lang="en-GB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Same net type was used in neighbouring countries, where median lifespan was 1.2 to 2.6 years</a:t>
            </a:r>
          </a:p>
          <a:p>
            <a:r>
              <a:rPr lang="en-GB" b="1" dirty="0">
                <a:solidFill>
                  <a:schemeClr val="accent6"/>
                </a:solidFill>
              </a:rPr>
              <a:t>	</a:t>
            </a:r>
            <a:endParaRPr lang="en-GB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Low acceptance or very low chemical durability identified: could prompt expansion of indicators</a:t>
            </a:r>
          </a:p>
        </p:txBody>
      </p:sp>
    </p:spTree>
    <p:extLst>
      <p:ext uri="{BB962C8B-B14F-4D97-AF65-F5344CB8AC3E}">
        <p14:creationId xmlns:p14="http://schemas.microsoft.com/office/powerpoint/2010/main" val="39747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EE57D-2489-3F86-8452-A1AB9DD4D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1C7C-225D-A8DA-B2D4-12F3CC51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4: What is your method, study design, resource requirements?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530A4-FCA4-0557-FFF5-A1ED15CD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0" y="1216800"/>
            <a:ext cx="10975199" cy="4424400"/>
          </a:xfrm>
        </p:spPr>
        <p:txBody>
          <a:bodyPr/>
          <a:lstStyle/>
          <a:p>
            <a:r>
              <a:rPr lang="en-GB" b="1" dirty="0"/>
              <a:t>Step 1: Review available resources in country</a:t>
            </a:r>
          </a:p>
          <a:p>
            <a:endParaRPr lang="en-GB" b="1" dirty="0"/>
          </a:p>
          <a:p>
            <a:r>
              <a:rPr lang="en-GB" b="1" dirty="0"/>
              <a:t>Step 2: Select data collection methods.</a:t>
            </a:r>
          </a:p>
          <a:p>
            <a:endParaRPr lang="en-GB" dirty="0"/>
          </a:p>
          <a:p>
            <a:r>
              <a:rPr lang="en-GB" b="1" dirty="0"/>
              <a:t>Step 3: Define decision criteria.</a:t>
            </a:r>
          </a:p>
          <a:p>
            <a:endParaRPr lang="en-GB" b="1" dirty="0"/>
          </a:p>
          <a:p>
            <a:r>
              <a:rPr lang="en-GB" b="1" dirty="0"/>
              <a:t>Step 4: Calculate sample size.</a:t>
            </a:r>
          </a:p>
          <a:p>
            <a:endParaRPr lang="en-GB" b="1" dirty="0"/>
          </a:p>
          <a:p>
            <a:r>
              <a:rPr lang="en-GB" b="1" dirty="0"/>
              <a:t>Step 5: Iteration of your steps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AEBD2-3C11-BD42-8C77-31043B38DF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15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E0993D-4FBE-3C6E-8BFE-C2949A0652AF}"/>
              </a:ext>
            </a:extLst>
          </p:cNvPr>
          <p:cNvSpPr txBox="1">
            <a:spLocks/>
          </p:cNvSpPr>
          <p:nvPr/>
        </p:nvSpPr>
        <p:spPr>
          <a:xfrm>
            <a:off x="1085253" y="793286"/>
            <a:ext cx="10975199" cy="7736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>
              <a:solidFill>
                <a:schemeClr val="accent6"/>
              </a:solidFill>
            </a:endParaRPr>
          </a:p>
          <a:p>
            <a:endParaRPr lang="en-GB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Budget in M&amp;E, ITN campaigns, funding opportunities. </a:t>
            </a:r>
          </a:p>
          <a:p>
            <a:endParaRPr lang="en-GB" b="1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Attrition surveillance</a:t>
            </a:r>
          </a:p>
          <a:p>
            <a:endParaRPr lang="en-GB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Are at least 60% of ITNs distributed in the last 24 months still in good condition (serviceable)?</a:t>
            </a:r>
          </a:p>
          <a:p>
            <a:endParaRPr lang="en-GB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Use data from prior durability monitoring studies where possible: calculate costs</a:t>
            </a:r>
          </a:p>
          <a:p>
            <a:endParaRPr lang="en-GB" i="1" dirty="0">
              <a:solidFill>
                <a:schemeClr val="accent6"/>
              </a:solidFill>
            </a:endParaRPr>
          </a:p>
          <a:p>
            <a:r>
              <a:rPr lang="en-GB" i="1" dirty="0">
                <a:solidFill>
                  <a:schemeClr val="accent6"/>
                </a:solidFill>
              </a:rPr>
              <a:t>Re-iterate process if cost exceeds resources</a:t>
            </a:r>
          </a:p>
        </p:txBody>
      </p:sp>
    </p:spTree>
    <p:extLst>
      <p:ext uri="{BB962C8B-B14F-4D97-AF65-F5344CB8AC3E}">
        <p14:creationId xmlns:p14="http://schemas.microsoft.com/office/powerpoint/2010/main" val="35279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F3E84-89A6-6545-F4C2-9F0AE996E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2EE4-58D2-231D-8E43-047B236B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5: What is your response pathway?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C1E0-F39A-929B-E2A3-47CA8E35E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How to plan the response:</a:t>
            </a:r>
          </a:p>
          <a:p>
            <a:r>
              <a:rPr lang="en-GB" b="1" dirty="0"/>
              <a:t>Step 1: Review indicators and methods.</a:t>
            </a:r>
          </a:p>
          <a:p>
            <a:r>
              <a:rPr lang="en-GB" b="1" dirty="0"/>
              <a:t>Step 2: Confirm decision criteria.</a:t>
            </a:r>
          </a:p>
          <a:p>
            <a:r>
              <a:rPr lang="en-GB" b="1" dirty="0"/>
              <a:t>Step 3: Define data flow and use.</a:t>
            </a:r>
            <a:endParaRPr lang="en-GB" dirty="0"/>
          </a:p>
          <a:p>
            <a:r>
              <a:rPr lang="en-GB" b="1" dirty="0"/>
              <a:t>Step 4: Apply the traffic light system for action. </a:t>
            </a:r>
            <a:endParaRPr lang="en-GB" dirty="0"/>
          </a:p>
          <a:p>
            <a:r>
              <a:rPr lang="en-GB" b="1" dirty="0"/>
              <a:t>Step 5: Decide on actions.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2087F-D9B8-763E-342C-32DEE32F28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6894BE5-0AB9-3D7E-6F4D-78680F11A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69326"/>
              </p:ext>
            </p:extLst>
          </p:nvPr>
        </p:nvGraphicFramePr>
        <p:xfrm>
          <a:off x="1373407" y="3585706"/>
          <a:ext cx="9768358" cy="2165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9478">
                  <a:extLst>
                    <a:ext uri="{9D8B030D-6E8A-4147-A177-3AD203B41FA5}">
                      <a16:colId xmlns:a16="http://schemas.microsoft.com/office/drawing/2014/main" val="3483181866"/>
                    </a:ext>
                  </a:extLst>
                </a:gridCol>
                <a:gridCol w="1816264">
                  <a:extLst>
                    <a:ext uri="{9D8B030D-6E8A-4147-A177-3AD203B41FA5}">
                      <a16:colId xmlns:a16="http://schemas.microsoft.com/office/drawing/2014/main" val="1298077926"/>
                    </a:ext>
                  </a:extLst>
                </a:gridCol>
                <a:gridCol w="1433504">
                  <a:extLst>
                    <a:ext uri="{9D8B030D-6E8A-4147-A177-3AD203B41FA5}">
                      <a16:colId xmlns:a16="http://schemas.microsoft.com/office/drawing/2014/main" val="212112746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507069764"/>
                    </a:ext>
                  </a:extLst>
                </a:gridCol>
                <a:gridCol w="1193846">
                  <a:extLst>
                    <a:ext uri="{9D8B030D-6E8A-4147-A177-3AD203B41FA5}">
                      <a16:colId xmlns:a16="http://schemas.microsoft.com/office/drawing/2014/main" val="2538140773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3118643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600" kern="100" dirty="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STOP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Findings exceed thresholds and require immediate action or change in ITN strategy.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600" kern="100" dirty="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SLOW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Findings are concerning but not conclusive. Further investigation and additional data are required.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600" kern="100" dirty="0"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Findings meet expectations. Continue as planned until conditions change.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6549235"/>
                  </a:ext>
                </a:extLst>
              </a:tr>
            </a:tbl>
          </a:graphicData>
        </a:graphic>
      </p:graphicFrame>
      <p:pic>
        <p:nvPicPr>
          <p:cNvPr id="28" name="Picture 27" descr="A group of traffic lights&#10;&#10;AI-generated content may be incorrect.">
            <a:extLst>
              <a:ext uri="{FF2B5EF4-FFF2-40B4-BE49-F238E27FC236}">
                <a16:creationId xmlns:a16="http://schemas.microsoft.com/office/drawing/2014/main" id="{74F8EE76-150F-660C-CD23-8893ABCE6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4" r="33504"/>
          <a:stretch>
            <a:fillRect/>
          </a:stretch>
        </p:blipFill>
        <p:spPr bwMode="auto">
          <a:xfrm>
            <a:off x="4708598" y="3685489"/>
            <a:ext cx="971550" cy="1757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A group of traffic lights&#10;&#10;AI-generated content may be incorrect.">
            <a:extLst>
              <a:ext uri="{FF2B5EF4-FFF2-40B4-BE49-F238E27FC236}">
                <a16:creationId xmlns:a16="http://schemas.microsoft.com/office/drawing/2014/main" id="{75111B82-CCC6-4C36-D7B3-3D62DAC280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/>
          <a:stretch>
            <a:fillRect/>
          </a:stretch>
        </p:blipFill>
        <p:spPr bwMode="auto">
          <a:xfrm>
            <a:off x="8548614" y="3662312"/>
            <a:ext cx="933450" cy="1767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4C1E217-3F34-2665-B09B-C499EAECA3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45"/>
          <a:stretch>
            <a:fillRect/>
          </a:stretch>
        </p:blipFill>
        <p:spPr bwMode="auto">
          <a:xfrm>
            <a:off x="1498955" y="3698507"/>
            <a:ext cx="942975" cy="173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7942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A4C5D-F5BE-2610-6781-C1C15CA90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9EE2-BC90-AD17-0DD1-28B2083C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5: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C4DBF-2712-87C0-9E16-706B132DF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Indicator:</a:t>
            </a:r>
            <a:r>
              <a:rPr lang="en-GB" dirty="0"/>
              <a:t> Attrition rate at 24 months.</a:t>
            </a:r>
          </a:p>
          <a:p>
            <a:r>
              <a:rPr lang="en-GB" b="1" dirty="0"/>
              <a:t>Decision criteria:</a:t>
            </a:r>
            <a:r>
              <a:rPr lang="en-GB" dirty="0"/>
              <a:t> Attrition ≤ 50% considered acceptable.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6EF5B-24F3-5E14-5D73-69A11CB0EBA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98334C-66B4-B4C0-7BCA-97EFCFCD9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00432"/>
              </p:ext>
            </p:extLst>
          </p:nvPr>
        </p:nvGraphicFramePr>
        <p:xfrm>
          <a:off x="1270535" y="2560320"/>
          <a:ext cx="8662737" cy="2639981"/>
        </p:xfrm>
        <a:graphic>
          <a:graphicData uri="http://schemas.openxmlformats.org/drawingml/2006/table">
            <a:tbl>
              <a:tblPr firstRow="1" firstCol="1" bandRow="1"/>
              <a:tblGrid>
                <a:gridCol w="1703671">
                  <a:extLst>
                    <a:ext uri="{9D8B030D-6E8A-4147-A177-3AD203B41FA5}">
                      <a16:colId xmlns:a16="http://schemas.microsoft.com/office/drawing/2014/main" val="1127622137"/>
                    </a:ext>
                  </a:extLst>
                </a:gridCol>
                <a:gridCol w="1597794">
                  <a:extLst>
                    <a:ext uri="{9D8B030D-6E8A-4147-A177-3AD203B41FA5}">
                      <a16:colId xmlns:a16="http://schemas.microsoft.com/office/drawing/2014/main" val="3701625073"/>
                    </a:ext>
                  </a:extLst>
                </a:gridCol>
                <a:gridCol w="5361272">
                  <a:extLst>
                    <a:ext uri="{9D8B030D-6E8A-4147-A177-3AD203B41FA5}">
                      <a16:colId xmlns:a16="http://schemas.microsoft.com/office/drawing/2014/main" val="1371539278"/>
                    </a:ext>
                  </a:extLst>
                </a:gridCol>
              </a:tblGrid>
              <a:tr h="58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Traffic light</a:t>
                      </a:r>
                      <a:endParaRPr lang="en-GB" sz="1600" kern="1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endParaRPr lang="en-GB" sz="1600" kern="1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Possible actions</a:t>
                      </a:r>
                      <a:endParaRPr lang="en-GB" sz="1600" kern="1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243698"/>
                  </a:ext>
                </a:extLst>
              </a:tr>
              <a:tr h="58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STOP</a:t>
                      </a:r>
                      <a:endParaRPr lang="en-GB" sz="1600" kern="10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&gt; 60%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Direct engagement with Ministry of Health, donors, and stakeholders to revise ITN strategy.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351072"/>
                  </a:ext>
                </a:extLst>
              </a:tr>
              <a:tr h="889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SLOW</a:t>
                      </a:r>
                      <a:endParaRPr lang="en-GB" sz="1600" kern="10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40-60 %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 further monitoring, gather additional data (e.g., reasons for attrition such as retention, household practices, or environmental conditions).</a:t>
                      </a:r>
                      <a:endParaRPr lang="en-GB" sz="1600" kern="1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26362"/>
                  </a:ext>
                </a:extLst>
              </a:tr>
              <a:tr h="58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b="1" kern="10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endParaRPr lang="en-GB" sz="1600" kern="10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10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&lt; 40%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kern="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further monitoring required until a new ITN type is introduced or malaria indicators change.</a:t>
                      </a:r>
                      <a:endParaRPr lang="en-GB" sz="1600" kern="1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57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36C0B-84FF-C558-7B3F-AF9A4D29F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449081-FF55-DE65-7DDB-9A91E260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PMS Toolkit: A practical decision-making resource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1802E-84E3-C735-BBD0-D899314E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helps NMPs plan, conduct, and interpret ITN PMS:</a:t>
            </a:r>
          </a:p>
          <a:p>
            <a:r>
              <a:rPr lang="en-GB" dirty="0"/>
              <a:t>Centralizes key resources for easier access and use (modular approach or resource)</a:t>
            </a:r>
          </a:p>
          <a:p>
            <a:r>
              <a:rPr lang="en-GB" dirty="0"/>
              <a:t>Empowers programs to design adaptable, locally relevant surveillance activities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Purpose:</a:t>
            </a:r>
            <a:endParaRPr lang="en-GB" dirty="0"/>
          </a:p>
          <a:p>
            <a:r>
              <a:rPr lang="en-GB" dirty="0"/>
              <a:t>Promotes a </a:t>
            </a:r>
            <a:r>
              <a:rPr lang="en-GB" b="1" dirty="0"/>
              <a:t>structured, realistic approach</a:t>
            </a:r>
            <a:r>
              <a:rPr lang="en-GB" dirty="0"/>
              <a:t> suited to local capacity</a:t>
            </a:r>
          </a:p>
          <a:p>
            <a:r>
              <a:rPr lang="en-GB" dirty="0"/>
              <a:t>Strengthens </a:t>
            </a:r>
            <a:r>
              <a:rPr lang="en-GB" b="1" dirty="0"/>
              <a:t>ITN planning</a:t>
            </a:r>
            <a:r>
              <a:rPr lang="en-GB" dirty="0"/>
              <a:t> and </a:t>
            </a:r>
            <a:r>
              <a:rPr lang="en-GB" b="1" dirty="0"/>
              <a:t>vector control strategies</a:t>
            </a:r>
            <a:endParaRPr lang="en-GB" dirty="0"/>
          </a:p>
          <a:p>
            <a:r>
              <a:rPr lang="en-GB" dirty="0"/>
              <a:t>Supports </a:t>
            </a:r>
            <a:r>
              <a:rPr lang="en-GB" b="1" dirty="0"/>
              <a:t>evidence-based decisions</a:t>
            </a:r>
            <a:r>
              <a:rPr lang="en-GB" dirty="0"/>
              <a:t> grounded in PMS data and context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60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345E3E-670E-37E1-706E-760C7FD7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Understanding ITN dynamics in the field is essential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8D5477-2E15-DE60-C2EB-C57BFA632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Since 2004 &gt;3.4 billion ITNs have been distributed.</a:t>
            </a:r>
          </a:p>
          <a:p>
            <a:r>
              <a:rPr lang="en-GB" dirty="0"/>
              <a:t>These nets vary </a:t>
            </a:r>
            <a:r>
              <a:rPr lang="en-GB" b="1" dirty="0"/>
              <a:t>physically and chemically</a:t>
            </a:r>
            <a:r>
              <a:rPr lang="en-GB" dirty="0"/>
              <a:t>, in yarn type, chemical treatment, knitting pattern, and size. </a:t>
            </a:r>
          </a:p>
          <a:p>
            <a:r>
              <a:rPr lang="en-GB" b="1" dirty="0"/>
              <a:t>Net settings </a:t>
            </a:r>
            <a:r>
              <a:rPr lang="en-GB" dirty="0"/>
              <a:t>are highly diverse, varying by climate, housing design, and household conditions.</a:t>
            </a:r>
          </a:p>
          <a:p>
            <a:r>
              <a:rPr lang="en-GB" b="1" dirty="0"/>
              <a:t>Users and communities </a:t>
            </a:r>
            <a:r>
              <a:rPr lang="en-GB" dirty="0"/>
              <a:t>are also highly diverse, varying in culture, behaviour, perceptions, and handling.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175A9-2C31-800D-2EE3-94318F6D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360" y="3365833"/>
            <a:ext cx="3804699" cy="2745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8596C-BDEC-1B4D-F765-A09F7A488D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6013"/>
          <a:stretch/>
        </p:blipFill>
        <p:spPr>
          <a:xfrm>
            <a:off x="8120059" y="3364948"/>
            <a:ext cx="4315360" cy="274599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8FEE3D-8B19-0AB3-90F9-C1969BE80739}"/>
              </a:ext>
            </a:extLst>
          </p:cNvPr>
          <p:cNvGrpSpPr/>
          <p:nvPr/>
        </p:nvGrpSpPr>
        <p:grpSpPr>
          <a:xfrm>
            <a:off x="0" y="3364948"/>
            <a:ext cx="5209292" cy="2746881"/>
            <a:chOff x="1244009" y="3513479"/>
            <a:chExt cx="5209292" cy="2871734"/>
          </a:xfrm>
        </p:grpSpPr>
        <p:pic>
          <p:nvPicPr>
            <p:cNvPr id="11" name="Picture 10" descr="A mosquito net over a bed&#10;&#10;AI-generated content may be incorrect.">
              <a:extLst>
                <a:ext uri="{FF2B5EF4-FFF2-40B4-BE49-F238E27FC236}">
                  <a16:creationId xmlns:a16="http://schemas.microsoft.com/office/drawing/2014/main" id="{145623D1-1BAB-EDE3-BCF6-1DCC44E20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09" y="3513479"/>
              <a:ext cx="4315360" cy="287080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47652F-F3EE-F1B2-FA26-E4E6145BDD6E}"/>
                </a:ext>
              </a:extLst>
            </p:cNvPr>
            <p:cNvSpPr txBox="1"/>
            <p:nvPr/>
          </p:nvSpPr>
          <p:spPr>
            <a:xfrm>
              <a:off x="3644115" y="6123603"/>
              <a:ext cx="280918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Flickr, </a:t>
              </a:r>
              <a:r>
                <a:rPr lang="en-GB" sz="1100" dirty="0" err="1">
                  <a:solidFill>
                    <a:schemeClr val="bg1"/>
                  </a:solidFill>
                </a:rPr>
                <a:t>Wonderlane</a:t>
              </a:r>
              <a:r>
                <a:rPr lang="en-GB" sz="1100" dirty="0">
                  <a:solidFill>
                    <a:schemeClr val="bg1"/>
                  </a:solidFill>
                </a:rPr>
                <a:t> 2009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4745B91-8F2F-7406-7DB6-474DB4796B3B}"/>
              </a:ext>
            </a:extLst>
          </p:cNvPr>
          <p:cNvSpPr txBox="1"/>
          <p:nvPr/>
        </p:nvSpPr>
        <p:spPr>
          <a:xfrm>
            <a:off x="9868896" y="5869683"/>
            <a:ext cx="28091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© The Global Fund / John Rae</a:t>
            </a:r>
          </a:p>
        </p:txBody>
      </p:sp>
    </p:spTree>
    <p:extLst>
      <p:ext uri="{BB962C8B-B14F-4D97-AF65-F5344CB8AC3E}">
        <p14:creationId xmlns:p14="http://schemas.microsoft.com/office/powerpoint/2010/main" val="303466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8733-D3A7-85FC-5256-239227E4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ITNs are not lasting as long as expected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72CA-152F-5681-B935-095C60AEA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1" y="1216800"/>
            <a:ext cx="5032003" cy="4424400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Three years is the expected lifespan of ITNs.</a:t>
            </a:r>
          </a:p>
          <a:p>
            <a:r>
              <a:rPr lang="en-GB" dirty="0">
                <a:solidFill>
                  <a:schemeClr val="accent1"/>
                </a:solidFill>
              </a:rPr>
              <a:t>&gt;50% report less than 2 years lifespan*.</a:t>
            </a:r>
          </a:p>
          <a:p>
            <a:r>
              <a:rPr lang="en-GB" dirty="0">
                <a:solidFill>
                  <a:schemeClr val="accent1"/>
                </a:solidFill>
              </a:rPr>
              <a:t>Large variability across net types and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b="1" dirty="0"/>
              <a:t>Essential to understand how long ITNs  are lasting, accepted and effectively protecting communities for decision 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FFDE7-C7DE-5075-CA88-B1D3BEE88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2" descr="Fig. 5">
            <a:extLst>
              <a:ext uri="{FF2B5EF4-FFF2-40B4-BE49-F238E27FC236}">
                <a16:creationId xmlns:a16="http://schemas.microsoft.com/office/drawing/2014/main" id="{58EF03A3-C6CA-61ED-25A0-F5BC6C25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04" y="1589258"/>
            <a:ext cx="6236975" cy="35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AC052E-B430-636C-554F-7672D6632F96}"/>
              </a:ext>
            </a:extLst>
          </p:cNvPr>
          <p:cNvSpPr txBox="1"/>
          <p:nvPr/>
        </p:nvSpPr>
        <p:spPr>
          <a:xfrm>
            <a:off x="608399" y="5737164"/>
            <a:ext cx="1153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*Bertozzi-Villa A, Bever CA, Koenker H, Weiss DJ, Vargas-Ruiz C, Nandi AK, et al. Maps and metrics of insecticide-treated net access, use, and nets-per-capita in Africa from 2000-2020. Nature Communications. 2021; 12:3589.</a:t>
            </a:r>
            <a:endParaRPr lang="en-GB" sz="14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3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EE91-F800-A18B-76D6-AC16BB0F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Insufficient resources for durability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5ADE1-A14B-D3CA-389C-14F4B9B8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accent1"/>
              </a:solidFill>
              <a:latin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accent1"/>
              </a:solidFill>
              <a:latin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accent1"/>
              </a:solidFill>
              <a:latin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accent1"/>
              </a:solidFill>
              <a:latin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accent1"/>
              </a:solidFill>
              <a:latin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accent1"/>
              </a:solidFill>
              <a:latin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accent1"/>
              </a:solidFill>
              <a:latin typeface="Noto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/>
                </a:solidFill>
              </a:rPr>
              <a:t>Durability monitoring requires high level of resources and skills.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/>
                </a:solidFill>
              </a:rPr>
              <a:t>Challenges in translating data into decisions.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/>
                </a:solidFill>
              </a:rPr>
              <a:t>One size doesn’t fit all.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chemeClr val="accent1"/>
                </a:solidFill>
                <a:sym typeface="Wingdings" panose="05000000000000000000" pitchFamily="2" charset="2"/>
              </a:rPr>
              <a:t> Further exacerbated by recent funding cuts.</a:t>
            </a:r>
            <a:endParaRPr lang="en-US" b="1" i="1" dirty="0">
              <a:solidFill>
                <a:schemeClr val="accent1"/>
              </a:solidFill>
            </a:endParaRPr>
          </a:p>
          <a:p>
            <a:pPr marL="0" lvl="0" indent="0" algn="ctr">
              <a:buNone/>
              <a:defRPr/>
            </a:pPr>
            <a:r>
              <a:rPr lang="en-US" b="1" dirty="0">
                <a:solidFill>
                  <a:schemeClr val="accent1"/>
                </a:solidFill>
              </a:rPr>
              <a:t>How can we help country programs collect the information they need for tailored decisions in a complex ITN landscape under severe resource constraints?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B1B5A-DD86-8E5F-0F43-6F1AABA525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6FF6C2-E6E3-0C37-EA2D-5BCE054FA00B}"/>
              </a:ext>
            </a:extLst>
          </p:cNvPr>
          <p:cNvGrpSpPr/>
          <p:nvPr/>
        </p:nvGrpSpPr>
        <p:grpSpPr>
          <a:xfrm>
            <a:off x="1381413" y="1216800"/>
            <a:ext cx="8484481" cy="2551329"/>
            <a:chOff x="1699642" y="3861675"/>
            <a:chExt cx="7487216" cy="25797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845065-FEEB-A995-316A-D5786FD4E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653" t="18258" r="8292" b="36348"/>
            <a:stretch/>
          </p:blipFill>
          <p:spPr>
            <a:xfrm>
              <a:off x="1699642" y="3861675"/>
              <a:ext cx="7487216" cy="257971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9B4A4D-FDB7-A27E-09B8-A39CA3811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8663" t="69164" r="33688" b="24060"/>
            <a:stretch/>
          </p:blipFill>
          <p:spPr>
            <a:xfrm>
              <a:off x="2538888" y="6209043"/>
              <a:ext cx="932507" cy="232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21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1FDB-59B7-7B00-56C0-E46E8305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for toolkit for guidance on ITN durability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B070-B838-6BF2-1D09-FD7F97AF3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Listening exercises done in 2022 by Innovation 2 Impact (I2I) with five country programmes (Burkina Faso, Pakistan, Malawi, Uganda, Nigeria).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Need more granular durability monitoring data for targeted decisions (SNT).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Budget constraints call for more tailored monitoring focussed on key programmatic decisions.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Ensure the collected data is utilized to its fullest potential.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chemeClr val="accent1"/>
                </a:solidFill>
              </a:rPr>
              <a:t>There was a clear call for guidelines that help identify and collect durability indicators for country decision-making.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5F159-ACDC-2C60-F8C2-0211F67076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E89D6-A4EA-5356-A121-FA40AA4D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F761-85DD-1AD4-6408-A0ECF8CB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for toolkit for guidance on ITN durability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03237-E23E-8643-892D-19D1BA99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Listening exercises done in 2022 by Innovation 2 Impact (I2I) with five country programmes (Burkina Faso, Pakistan, Malawi, Uganda, Nigeria).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Need more granular durability monitoring data for targeted decisions (SNT).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Budget constraints call for more tailored monitoring focussed on key programmatic decisions.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Ensure the collected data is utilized to its fullest potential.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b="1" dirty="0">
                <a:solidFill>
                  <a:schemeClr val="accent1"/>
                </a:solidFill>
              </a:rPr>
              <a:t>There was a clear call for guidelines that help identify and collect durability indicators for country decision-making.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F3694-0F33-B436-747D-B4D2861718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BEBAD-0ABC-C8C0-372B-5AAAFDC1D02F}"/>
              </a:ext>
            </a:extLst>
          </p:cNvPr>
          <p:cNvSpPr txBox="1"/>
          <p:nvPr/>
        </p:nvSpPr>
        <p:spPr>
          <a:xfrm>
            <a:off x="9273943" y="4970671"/>
            <a:ext cx="204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   PMS toolkit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33AB0-3404-BE11-4C13-484BE3C93291}"/>
              </a:ext>
            </a:extLst>
          </p:cNvPr>
          <p:cNvSpPr txBox="1"/>
          <p:nvPr/>
        </p:nvSpPr>
        <p:spPr>
          <a:xfrm>
            <a:off x="608399" y="4247396"/>
            <a:ext cx="76500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</a:rPr>
              <a:t>To summarize: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Wide diversity </a:t>
            </a:r>
            <a:r>
              <a:rPr lang="en-GB" sz="1600" dirty="0"/>
              <a:t>in ITNs (materials, environments, users)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Shorter net longevity </a:t>
            </a:r>
            <a:r>
              <a:rPr lang="en-GB" sz="1600" dirty="0"/>
              <a:t>then expected in many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Full </a:t>
            </a:r>
            <a:r>
              <a:rPr lang="en-GB" sz="1600" b="1" dirty="0"/>
              <a:t>durability monitoring </a:t>
            </a:r>
            <a:r>
              <a:rPr lang="en-GB" sz="1600" dirty="0"/>
              <a:t>studies are </a:t>
            </a:r>
            <a:r>
              <a:rPr lang="en-GB" sz="1600" b="1" dirty="0"/>
              <a:t>costly and unsustainable </a:t>
            </a:r>
            <a:r>
              <a:rPr lang="en-GB" sz="1600" dirty="0"/>
              <a:t>in the current funding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ym typeface="Wingdings" panose="05000000000000000000" pitchFamily="2" charset="2"/>
              </a:rPr>
              <a:t>P</a:t>
            </a:r>
            <a:r>
              <a:rPr lang="en-GB" sz="1600" b="1" dirty="0"/>
              <a:t>ractical tool is needed </a:t>
            </a:r>
            <a:r>
              <a:rPr lang="en-GB" sz="1600" dirty="0"/>
              <a:t>to guide efficient, evidence-based monitoring</a:t>
            </a:r>
            <a:endParaRPr lang="en-GB" sz="16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86DEE7-B239-7BE2-67FD-8ACDBC7A0F4E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8258477" y="5155337"/>
            <a:ext cx="10154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73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6244F-BD2D-AE4D-62C8-DA7975F97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ECA940-3930-9270-CBFF-0465A788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Post-Market Surveillance (PMS)?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11B2E-EFB5-6269-8EF2-8B46DCFE4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0" y="1216800"/>
            <a:ext cx="10975199" cy="4424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According to ITN PMS document from WHO, the net life cycle: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Manufacturing</a:t>
            </a:r>
            <a:r>
              <a:rPr lang="en-GB" dirty="0"/>
              <a:t>: raw materials to product release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Before use</a:t>
            </a:r>
            <a:r>
              <a:rPr lang="en-GB" dirty="0"/>
              <a:t>: Storage, transport and distribution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In-use</a:t>
            </a:r>
            <a:r>
              <a:rPr lang="en-GB" dirty="0"/>
              <a:t>: Household use </a:t>
            </a:r>
            <a:r>
              <a:rPr lang="en-GB" dirty="0">
                <a:sym typeface="Wingdings" panose="05000000000000000000" pitchFamily="2" charset="2"/>
              </a:rPr>
              <a:t> end of ITN life 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Purpose of PMS:</a:t>
            </a:r>
            <a:endParaRPr lang="en-GB" dirty="0"/>
          </a:p>
          <a:p>
            <a:pPr marL="285750" indent="-285750"/>
            <a:r>
              <a:rPr lang="en-GB" dirty="0"/>
              <a:t>Monitor </a:t>
            </a:r>
            <a:r>
              <a:rPr lang="en-GB" b="1" dirty="0"/>
              <a:t>net performance </a:t>
            </a:r>
            <a:r>
              <a:rPr lang="en-GB" dirty="0"/>
              <a:t>in real-world conditions</a:t>
            </a:r>
          </a:p>
          <a:p>
            <a:pPr marL="285750" indent="-285750"/>
            <a:r>
              <a:rPr lang="en-GB" dirty="0"/>
              <a:t>Identify </a:t>
            </a:r>
            <a:r>
              <a:rPr lang="en-GB" b="1" dirty="0"/>
              <a:t>factors affecting durability &amp; effectiveness</a:t>
            </a:r>
            <a:endParaRPr lang="en-GB" dirty="0"/>
          </a:p>
          <a:p>
            <a:pPr marL="285750" indent="-285750"/>
            <a:r>
              <a:rPr lang="en-GB" dirty="0"/>
              <a:t>Support stakeholders in </a:t>
            </a:r>
            <a:r>
              <a:rPr lang="en-GB" b="1" dirty="0">
                <a:solidFill>
                  <a:schemeClr val="accent1"/>
                </a:solidFill>
              </a:rPr>
              <a:t>improving vector control decision-</a:t>
            </a:r>
            <a:r>
              <a:rPr lang="en-GB" b="1" dirty="0"/>
              <a:t>making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AE2EB5-A57F-18A9-4C27-A2B1671FB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85" t="68165" r="6045" b="26255"/>
          <a:stretch>
            <a:fillRect/>
          </a:stretch>
        </p:blipFill>
        <p:spPr bwMode="auto">
          <a:xfrm>
            <a:off x="942210" y="2863479"/>
            <a:ext cx="9498787" cy="824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BDB5CFE-CC9E-C10E-43CA-A00F3A38A855}"/>
              </a:ext>
            </a:extLst>
          </p:cNvPr>
          <p:cNvSpPr/>
          <p:nvPr/>
        </p:nvSpPr>
        <p:spPr>
          <a:xfrm>
            <a:off x="7443518" y="2422113"/>
            <a:ext cx="2768886" cy="146224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DBEBD-DB23-7B73-05B3-F0BE8C46B6DE}"/>
              </a:ext>
            </a:extLst>
          </p:cNvPr>
          <p:cNvSpPr txBox="1"/>
          <p:nvPr/>
        </p:nvSpPr>
        <p:spPr>
          <a:xfrm>
            <a:off x="8282611" y="1857966"/>
            <a:ext cx="1355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PMS</a:t>
            </a:r>
          </a:p>
        </p:txBody>
      </p:sp>
    </p:spTree>
    <p:extLst>
      <p:ext uri="{BB962C8B-B14F-4D97-AF65-F5344CB8AC3E}">
        <p14:creationId xmlns:p14="http://schemas.microsoft.com/office/powerpoint/2010/main" val="30604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A4E3-3032-27C0-63D0-2AB93F0C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PMS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132BD-2ECB-6BC6-2B32-999AEE75E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toolkit helps NMPs to:</a:t>
            </a:r>
          </a:p>
          <a:p>
            <a:r>
              <a:rPr lang="en-GB" b="1" dirty="0"/>
              <a:t>Prioritize indicators</a:t>
            </a:r>
            <a:r>
              <a:rPr lang="en-GB" dirty="0"/>
              <a:t> within available resources</a:t>
            </a:r>
          </a:p>
          <a:p>
            <a:r>
              <a:rPr lang="en-GB" dirty="0"/>
              <a:t>Use </a:t>
            </a:r>
            <a:r>
              <a:rPr lang="en-GB" b="1" dirty="0"/>
              <a:t>standardized methods</a:t>
            </a:r>
            <a:r>
              <a:rPr lang="en-GB" dirty="0"/>
              <a:t> to assess ITN durability</a:t>
            </a:r>
          </a:p>
          <a:p>
            <a:r>
              <a:rPr lang="en-GB" b="1" dirty="0"/>
              <a:t>Interpret data</a:t>
            </a:r>
            <a:r>
              <a:rPr lang="en-GB" dirty="0"/>
              <a:t> in programmatic context</a:t>
            </a:r>
          </a:p>
          <a:p>
            <a:r>
              <a:rPr lang="en-GB" b="1" dirty="0"/>
              <a:t>Align data collection</a:t>
            </a:r>
            <a:r>
              <a:rPr lang="en-GB" dirty="0"/>
              <a:t> with decision-making needs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How: </a:t>
            </a:r>
            <a:r>
              <a:rPr lang="en-GB" dirty="0">
                <a:solidFill>
                  <a:schemeClr val="accent1"/>
                </a:solidFill>
              </a:rPr>
              <a:t>Modular approach inspired by the Entomological Surveillance Planning Tool (ESPT) developed by Malaria Elimination Initiative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Focus on: </a:t>
            </a:r>
            <a:r>
              <a:rPr lang="en-GB" dirty="0">
                <a:solidFill>
                  <a:schemeClr val="accent1"/>
                </a:solidFill>
              </a:rPr>
              <a:t>Programmatic decisions/actions related to procurement, distribution, monitoring.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216BD-F725-22CF-9CC2-28582755B1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8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72A210-78EE-218B-D8C9-FAC95C9D576B}"/>
              </a:ext>
            </a:extLst>
          </p:cNvPr>
          <p:cNvGrpSpPr/>
          <p:nvPr/>
        </p:nvGrpSpPr>
        <p:grpSpPr>
          <a:xfrm>
            <a:off x="7099176" y="433137"/>
            <a:ext cx="4210509" cy="2433600"/>
            <a:chOff x="8911271" y="1963554"/>
            <a:chExt cx="3224837" cy="19539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BE8D53-A469-EC8E-83D2-558328BCA331}"/>
                </a:ext>
              </a:extLst>
            </p:cNvPr>
            <p:cNvSpPr/>
            <p:nvPr/>
          </p:nvSpPr>
          <p:spPr>
            <a:xfrm>
              <a:off x="8923027" y="1963554"/>
              <a:ext cx="3213081" cy="1953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2" descr="Landscaping of ITN Bioefficacy Report ...">
              <a:extLst>
                <a:ext uri="{FF2B5EF4-FFF2-40B4-BE49-F238E27FC236}">
                  <a16:creationId xmlns:a16="http://schemas.microsoft.com/office/drawing/2014/main" id="{E5766E88-9BEF-1883-AC84-0D829F947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1874" y="2972138"/>
              <a:ext cx="1532478" cy="67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linton Health Access Initiative (CHAI)">
              <a:extLst>
                <a:ext uri="{FF2B5EF4-FFF2-40B4-BE49-F238E27FC236}">
                  <a16:creationId xmlns:a16="http://schemas.microsoft.com/office/drawing/2014/main" id="{689A9D81-5EEF-4D20-8DFE-F3834A100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188" y="3025567"/>
              <a:ext cx="1333686" cy="712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lliance for Malaria Prevention (AMP ...">
              <a:extLst>
                <a:ext uri="{FF2B5EF4-FFF2-40B4-BE49-F238E27FC236}">
                  <a16:creationId xmlns:a16="http://schemas.microsoft.com/office/drawing/2014/main" id="{B15DA902-8EC4-4DF3-5C76-2F4B48C2E8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38" b="29787"/>
            <a:stretch/>
          </p:blipFill>
          <p:spPr bwMode="auto">
            <a:xfrm>
              <a:off x="8911271" y="2118296"/>
              <a:ext cx="3213081" cy="669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689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804B-64AD-B751-6A3A-E1E46D27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PMS toolkit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C139AF-0F42-5B81-0FBA-334D3B392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83E7C-4F3D-57D9-012E-CADB8BE2E3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9DC5EB7D-F04B-45B3-9121-C710381B1577}" type="slidenum">
              <a:rPr lang="en-GB" smtClean="0"/>
              <a:t>9</a:t>
            </a:fld>
            <a:endParaRPr lang="en-GB"/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18B21148-CB6E-0259-3056-4A51D4D27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8470"/>
          <a:stretch>
            <a:fillRect/>
          </a:stretch>
        </p:blipFill>
        <p:spPr bwMode="auto">
          <a:xfrm>
            <a:off x="3435228" y="910365"/>
            <a:ext cx="5321539" cy="5037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3EFCDD-81BA-BDBD-445A-89A01E9B7526}"/>
              </a:ext>
            </a:extLst>
          </p:cNvPr>
          <p:cNvSpPr txBox="1">
            <a:spLocks/>
          </p:cNvSpPr>
          <p:nvPr/>
        </p:nvSpPr>
        <p:spPr>
          <a:xfrm>
            <a:off x="8914918" y="1131525"/>
            <a:ext cx="1854088" cy="4769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accent1"/>
                </a:solidFill>
              </a:rPr>
              <a:t>Includes a </a:t>
            </a:r>
            <a:r>
              <a:rPr lang="en-GB" b="1" dirty="0">
                <a:solidFill>
                  <a:schemeClr val="accent1"/>
                </a:solidFill>
              </a:rPr>
              <a:t>glossary</a:t>
            </a:r>
            <a:r>
              <a:rPr lang="en-GB" dirty="0">
                <a:solidFill>
                  <a:schemeClr val="accent1"/>
                </a:solidFill>
              </a:rPr>
              <a:t> of key terms</a:t>
            </a:r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0698176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IVCC Brand">
      <a:dk1>
        <a:srgbClr val="071547"/>
      </a:dk1>
      <a:lt1>
        <a:srgbClr val="FFF9F4"/>
      </a:lt1>
      <a:dk2>
        <a:srgbClr val="0E2841"/>
      </a:dk2>
      <a:lt2>
        <a:srgbClr val="E8E8E8"/>
      </a:lt2>
      <a:accent1>
        <a:srgbClr val="071547"/>
      </a:accent1>
      <a:accent2>
        <a:srgbClr val="FD32F2"/>
      </a:accent2>
      <a:accent3>
        <a:srgbClr val="FF184E"/>
      </a:accent3>
      <a:accent4>
        <a:srgbClr val="5EFFC9"/>
      </a:accent4>
      <a:accent5>
        <a:srgbClr val="788FF4"/>
      </a:accent5>
      <a:accent6>
        <a:srgbClr val="FFC401"/>
      </a:accent6>
      <a:hlink>
        <a:srgbClr val="FF184E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3_Title">
  <a:themeElements>
    <a:clrScheme name="IVCC - Dark">
      <a:dk1>
        <a:srgbClr val="071547"/>
      </a:dk1>
      <a:lt1>
        <a:srgbClr val="FFF9F4"/>
      </a:lt1>
      <a:dk2>
        <a:srgbClr val="000000"/>
      </a:dk2>
      <a:lt2>
        <a:srgbClr val="FFFFFF"/>
      </a:lt2>
      <a:accent1>
        <a:srgbClr val="1E2041"/>
      </a:accent1>
      <a:accent2>
        <a:srgbClr val="788FF4"/>
      </a:accent2>
      <a:accent3>
        <a:srgbClr val="5EFFC9"/>
      </a:accent3>
      <a:accent4>
        <a:srgbClr val="FFC401"/>
      </a:accent4>
      <a:accent5>
        <a:srgbClr val="FD32F2"/>
      </a:accent5>
      <a:accent6>
        <a:srgbClr val="FF184E"/>
      </a:accent6>
      <a:hlink>
        <a:srgbClr val="5D0A66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VCC - PowerPoint Template" id="{D2B0E918-A4F3-6D46-A572-60136DE9E6BD}" vid="{28215F5F-C422-1D4C-8C34-C382C1950639}"/>
    </a:ext>
  </a:extLst>
</a:theme>
</file>

<file path=ppt/theme/theme11.xml><?xml version="1.0" encoding="utf-8"?>
<a:theme xmlns:a="http://schemas.openxmlformats.org/drawingml/2006/main" name="2_Closing">
  <a:themeElements>
    <a:clrScheme name="IVCC - Dark">
      <a:dk1>
        <a:srgbClr val="071547"/>
      </a:dk1>
      <a:lt1>
        <a:srgbClr val="FFF9F4"/>
      </a:lt1>
      <a:dk2>
        <a:srgbClr val="000000"/>
      </a:dk2>
      <a:lt2>
        <a:srgbClr val="FFFFFF"/>
      </a:lt2>
      <a:accent1>
        <a:srgbClr val="1E2041"/>
      </a:accent1>
      <a:accent2>
        <a:srgbClr val="788FF4"/>
      </a:accent2>
      <a:accent3>
        <a:srgbClr val="5EFFC9"/>
      </a:accent3>
      <a:accent4>
        <a:srgbClr val="FFC401"/>
      </a:accent4>
      <a:accent5>
        <a:srgbClr val="FD32F2"/>
      </a:accent5>
      <a:accent6>
        <a:srgbClr val="FF184E"/>
      </a:accent6>
      <a:hlink>
        <a:srgbClr val="5D0A66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VCC - PowerPoint Template" id="{D2B0E918-A4F3-6D46-A572-60136DE9E6BD}" vid="{80D9613F-7859-3541-9404-A1F3541DE9C7}"/>
    </a:ext>
  </a:extLst>
</a:theme>
</file>

<file path=ppt/theme/theme12.xml><?xml version="1.0" encoding="utf-8"?>
<a:theme xmlns:a="http://schemas.openxmlformats.org/drawingml/2006/main" name="2_Public">
  <a:themeElements>
    <a:clrScheme name="Custom 2">
      <a:dk1>
        <a:srgbClr val="071547"/>
      </a:dk1>
      <a:lt1>
        <a:srgbClr val="FFF9F4"/>
      </a:lt1>
      <a:dk2>
        <a:srgbClr val="000000"/>
      </a:dk2>
      <a:lt2>
        <a:srgbClr val="FFFFFF"/>
      </a:lt2>
      <a:accent1>
        <a:srgbClr val="1E2041"/>
      </a:accent1>
      <a:accent2>
        <a:srgbClr val="788FF4"/>
      </a:accent2>
      <a:accent3>
        <a:srgbClr val="5EFFC9"/>
      </a:accent3>
      <a:accent4>
        <a:srgbClr val="FFC401"/>
      </a:accent4>
      <a:accent5>
        <a:srgbClr val="5C2266"/>
      </a:accent5>
      <a:accent6>
        <a:srgbClr val="FF184E"/>
      </a:accent6>
      <a:hlink>
        <a:srgbClr val="FD32F2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VCC - PowerPoint Template" id="{D2B0E918-A4F3-6D46-A572-60136DE9E6BD}" vid="{963B2481-6392-AB45-A312-06D4218CD6A5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blic">
  <a:themeElements>
    <a:clrScheme name="IVCC Brand">
      <a:dk1>
        <a:srgbClr val="071547"/>
      </a:dk1>
      <a:lt1>
        <a:srgbClr val="FFF9F4"/>
      </a:lt1>
      <a:dk2>
        <a:srgbClr val="0E2841"/>
      </a:dk2>
      <a:lt2>
        <a:srgbClr val="E8E8E8"/>
      </a:lt2>
      <a:accent1>
        <a:srgbClr val="071547"/>
      </a:accent1>
      <a:accent2>
        <a:srgbClr val="FD32F2"/>
      </a:accent2>
      <a:accent3>
        <a:srgbClr val="FF184E"/>
      </a:accent3>
      <a:accent4>
        <a:srgbClr val="5EFFC9"/>
      </a:accent4>
      <a:accent5>
        <a:srgbClr val="788FF4"/>
      </a:accent5>
      <a:accent6>
        <a:srgbClr val="FFC401"/>
      </a:accent6>
      <a:hlink>
        <a:srgbClr val="FF184E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losing">
  <a:themeElements>
    <a:clrScheme name="IVCC Brand">
      <a:dk1>
        <a:srgbClr val="071547"/>
      </a:dk1>
      <a:lt1>
        <a:srgbClr val="FFF9F4"/>
      </a:lt1>
      <a:dk2>
        <a:srgbClr val="0E2841"/>
      </a:dk2>
      <a:lt2>
        <a:srgbClr val="E8E8E8"/>
      </a:lt2>
      <a:accent1>
        <a:srgbClr val="071547"/>
      </a:accent1>
      <a:accent2>
        <a:srgbClr val="FD32F2"/>
      </a:accent2>
      <a:accent3>
        <a:srgbClr val="FF184E"/>
      </a:accent3>
      <a:accent4>
        <a:srgbClr val="5EFFC9"/>
      </a:accent4>
      <a:accent5>
        <a:srgbClr val="788FF4"/>
      </a:accent5>
      <a:accent6>
        <a:srgbClr val="FFC401"/>
      </a:accent6>
      <a:hlink>
        <a:srgbClr val="FF184E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Title">
  <a:themeElements>
    <a:clrScheme name="IVCC - Dark">
      <a:dk1>
        <a:srgbClr val="071547"/>
      </a:dk1>
      <a:lt1>
        <a:srgbClr val="FFF9F4"/>
      </a:lt1>
      <a:dk2>
        <a:srgbClr val="000000"/>
      </a:dk2>
      <a:lt2>
        <a:srgbClr val="FFFFFF"/>
      </a:lt2>
      <a:accent1>
        <a:srgbClr val="1E2041"/>
      </a:accent1>
      <a:accent2>
        <a:srgbClr val="788FF4"/>
      </a:accent2>
      <a:accent3>
        <a:srgbClr val="5EFFC9"/>
      </a:accent3>
      <a:accent4>
        <a:srgbClr val="FFC401"/>
      </a:accent4>
      <a:accent5>
        <a:srgbClr val="FD32F2"/>
      </a:accent5>
      <a:accent6>
        <a:srgbClr val="FF184E"/>
      </a:accent6>
      <a:hlink>
        <a:srgbClr val="5D0A66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VCC - PowerPoint Template" id="{D2B0E918-A4F3-6D46-A572-60136DE9E6BD}" vid="{FF521A72-173D-5245-B02B-13D4BA90A4D9}"/>
    </a:ext>
  </a:extLst>
</a:theme>
</file>

<file path=ppt/theme/theme5.xml><?xml version="1.0" encoding="utf-8"?>
<a:theme xmlns:a="http://schemas.openxmlformats.org/drawingml/2006/main" name="2_Title">
  <a:themeElements>
    <a:clrScheme name="IVCC - Dark">
      <a:dk1>
        <a:srgbClr val="071547"/>
      </a:dk1>
      <a:lt1>
        <a:srgbClr val="FFF9F4"/>
      </a:lt1>
      <a:dk2>
        <a:srgbClr val="000000"/>
      </a:dk2>
      <a:lt2>
        <a:srgbClr val="FFFFFF"/>
      </a:lt2>
      <a:accent1>
        <a:srgbClr val="1E2041"/>
      </a:accent1>
      <a:accent2>
        <a:srgbClr val="788FF4"/>
      </a:accent2>
      <a:accent3>
        <a:srgbClr val="5EFFC9"/>
      </a:accent3>
      <a:accent4>
        <a:srgbClr val="FFC401"/>
      </a:accent4>
      <a:accent5>
        <a:srgbClr val="FD32F2"/>
      </a:accent5>
      <a:accent6>
        <a:srgbClr val="FF184E"/>
      </a:accent6>
      <a:hlink>
        <a:srgbClr val="5D0A66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VCC - PowerPoint Template" id="{D2B0E918-A4F3-6D46-A572-60136DE9E6BD}" vid="{FF521A72-173D-5245-B02B-13D4BA90A4D9}"/>
    </a:ext>
  </a:extLst>
</a:theme>
</file>

<file path=ppt/theme/theme6.xml><?xml version="1.0" encoding="utf-8"?>
<a:theme xmlns:a="http://schemas.openxmlformats.org/drawingml/2006/main" name="Confidential">
  <a:themeElements>
    <a:clrScheme name="Custom 2">
      <a:dk1>
        <a:srgbClr val="071547"/>
      </a:dk1>
      <a:lt1>
        <a:srgbClr val="FFF9F4"/>
      </a:lt1>
      <a:dk2>
        <a:srgbClr val="000000"/>
      </a:dk2>
      <a:lt2>
        <a:srgbClr val="FFFFFF"/>
      </a:lt2>
      <a:accent1>
        <a:srgbClr val="1E2041"/>
      </a:accent1>
      <a:accent2>
        <a:srgbClr val="788FF4"/>
      </a:accent2>
      <a:accent3>
        <a:srgbClr val="5EFFC9"/>
      </a:accent3>
      <a:accent4>
        <a:srgbClr val="FFC401"/>
      </a:accent4>
      <a:accent5>
        <a:srgbClr val="5C2266"/>
      </a:accent5>
      <a:accent6>
        <a:srgbClr val="FF184E"/>
      </a:accent6>
      <a:hlink>
        <a:srgbClr val="FD32F2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VCC - PowerPoint Template" id="{D2B0E918-A4F3-6D46-A572-60136DE9E6BD}" vid="{B15CE369-73C3-4748-8D64-EE676A88795D}"/>
    </a:ext>
  </a:extLst>
</a:theme>
</file>

<file path=ppt/theme/theme7.xml><?xml version="1.0" encoding="utf-8"?>
<a:theme xmlns:a="http://schemas.openxmlformats.org/drawingml/2006/main" name="2_Confidential">
  <a:themeElements>
    <a:clrScheme name="Custom 2">
      <a:dk1>
        <a:srgbClr val="071547"/>
      </a:dk1>
      <a:lt1>
        <a:srgbClr val="FFF9F4"/>
      </a:lt1>
      <a:dk2>
        <a:srgbClr val="000000"/>
      </a:dk2>
      <a:lt2>
        <a:srgbClr val="FFFFFF"/>
      </a:lt2>
      <a:accent1>
        <a:srgbClr val="1E2041"/>
      </a:accent1>
      <a:accent2>
        <a:srgbClr val="788FF4"/>
      </a:accent2>
      <a:accent3>
        <a:srgbClr val="5EFFC9"/>
      </a:accent3>
      <a:accent4>
        <a:srgbClr val="FFC401"/>
      </a:accent4>
      <a:accent5>
        <a:srgbClr val="5C2266"/>
      </a:accent5>
      <a:accent6>
        <a:srgbClr val="FF184E"/>
      </a:accent6>
      <a:hlink>
        <a:srgbClr val="FD32F2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VCC - PowerPoint Template" id="{D2B0E918-A4F3-6D46-A572-60136DE9E6BD}" vid="{16D1B6B5-A574-E84E-B0BD-8B976D9F7F63}"/>
    </a:ext>
  </a:extLst>
</a:theme>
</file>

<file path=ppt/theme/theme8.xml><?xml version="1.0" encoding="utf-8"?>
<a:theme xmlns:a="http://schemas.openxmlformats.org/drawingml/2006/main" name="1_Public">
  <a:themeElements>
    <a:clrScheme name="Custom 2">
      <a:dk1>
        <a:srgbClr val="071547"/>
      </a:dk1>
      <a:lt1>
        <a:srgbClr val="FFF9F4"/>
      </a:lt1>
      <a:dk2>
        <a:srgbClr val="000000"/>
      </a:dk2>
      <a:lt2>
        <a:srgbClr val="FFFFFF"/>
      </a:lt2>
      <a:accent1>
        <a:srgbClr val="1E2041"/>
      </a:accent1>
      <a:accent2>
        <a:srgbClr val="788FF4"/>
      </a:accent2>
      <a:accent3>
        <a:srgbClr val="5EFFC9"/>
      </a:accent3>
      <a:accent4>
        <a:srgbClr val="FFC401"/>
      </a:accent4>
      <a:accent5>
        <a:srgbClr val="5C2266"/>
      </a:accent5>
      <a:accent6>
        <a:srgbClr val="FF184E"/>
      </a:accent6>
      <a:hlink>
        <a:srgbClr val="FD32F2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VCC - PowerPoint Template" id="{D2B0E918-A4F3-6D46-A572-60136DE9E6BD}" vid="{963B2481-6392-AB45-A312-06D4218CD6A5}"/>
    </a:ext>
  </a:extLst>
</a:theme>
</file>

<file path=ppt/theme/theme9.xml><?xml version="1.0" encoding="utf-8"?>
<a:theme xmlns:a="http://schemas.openxmlformats.org/drawingml/2006/main" name="Internal">
  <a:themeElements>
    <a:clrScheme name="Custom 2">
      <a:dk1>
        <a:srgbClr val="071547"/>
      </a:dk1>
      <a:lt1>
        <a:srgbClr val="FFF9F4"/>
      </a:lt1>
      <a:dk2>
        <a:srgbClr val="000000"/>
      </a:dk2>
      <a:lt2>
        <a:srgbClr val="FFFFFF"/>
      </a:lt2>
      <a:accent1>
        <a:srgbClr val="1E2041"/>
      </a:accent1>
      <a:accent2>
        <a:srgbClr val="788FF4"/>
      </a:accent2>
      <a:accent3>
        <a:srgbClr val="5EFFC9"/>
      </a:accent3>
      <a:accent4>
        <a:srgbClr val="FFC401"/>
      </a:accent4>
      <a:accent5>
        <a:srgbClr val="5C2266"/>
      </a:accent5>
      <a:accent6>
        <a:srgbClr val="FF184E"/>
      </a:accent6>
      <a:hlink>
        <a:srgbClr val="FD32F2"/>
      </a:hlink>
      <a:folHlink>
        <a:srgbClr val="071547"/>
      </a:folHlink>
    </a:clrScheme>
    <a:fontScheme name="IVCC brand fonts">
      <a:majorFont>
        <a:latin typeface="Work Sans Semi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VCC - PowerPoint Template" id="{D2B0E918-A4F3-6D46-A572-60136DE9E6BD}" vid="{40870C20-0E9E-FA41-B905-86AD511274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BB47E78BC44D8A9ED3572590C657" ma:contentTypeVersion="15" ma:contentTypeDescription="Create a new document." ma:contentTypeScope="" ma:versionID="a83c2f9d48c5550e3905d7fba44d19f8">
  <xsd:schema xmlns:xsd="http://www.w3.org/2001/XMLSchema" xmlns:xs="http://www.w3.org/2001/XMLSchema" xmlns:p="http://schemas.microsoft.com/office/2006/metadata/properties" xmlns:ns2="38362df1-d52b-4f5a-bf1f-0f499277f859" xmlns:ns3="e0803327-5762-4606-a2e2-81c84286abcf" xmlns:ns4="db34223c-05cb-4c59-abce-7fba8e81b2b1" targetNamespace="http://schemas.microsoft.com/office/2006/metadata/properties" ma:root="true" ma:fieldsID="d4df248753e868d14681ef3c63cb592f" ns2:_="" ns3:_="" ns4:_="">
    <xsd:import namespace="38362df1-d52b-4f5a-bf1f-0f499277f859"/>
    <xsd:import namespace="e0803327-5762-4606-a2e2-81c84286abcf"/>
    <xsd:import namespace="db34223c-05cb-4c59-abce-7fba8e81b2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62df1-d52b-4f5a-bf1f-0f499277f8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e10342f-3527-4dcd-ac28-e59db492a8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03327-5762-4606-a2e2-81c84286abc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4223c-05cb-4c59-abce-7fba8e81b2b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31bc409-75ab-4476-b2bd-bd41b3e2d085}" ma:internalName="TaxCatchAll" ma:showField="CatchAllData" ma:web="e0803327-5762-4606-a2e2-81c84286ab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A61E72-C15E-4565-8B01-3EC1BED787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33D0E-3BA0-4DC6-892F-7AA648CF0BC2}">
  <ds:schemaRefs>
    <ds:schemaRef ds:uri="38362df1-d52b-4f5a-bf1f-0f499277f859"/>
    <ds:schemaRef ds:uri="db34223c-05cb-4c59-abce-7fba8e81b2b1"/>
    <ds:schemaRef ds:uri="e0803327-5762-4606-a2e2-81c84286ab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1356</Words>
  <Application>Microsoft Office PowerPoint</Application>
  <PresentationFormat>Widescreen</PresentationFormat>
  <Paragraphs>225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Aptos</vt:lpstr>
      <vt:lpstr>Arial</vt:lpstr>
      <vt:lpstr>Calibri</vt:lpstr>
      <vt:lpstr>Noto Sans</vt:lpstr>
      <vt:lpstr>Verdana</vt:lpstr>
      <vt:lpstr>Wingdings</vt:lpstr>
      <vt:lpstr>Work Sans SemiBold</vt:lpstr>
      <vt:lpstr>Title</vt:lpstr>
      <vt:lpstr>Public</vt:lpstr>
      <vt:lpstr>Closing</vt:lpstr>
      <vt:lpstr>1_Title</vt:lpstr>
      <vt:lpstr>2_Title</vt:lpstr>
      <vt:lpstr>Confidential</vt:lpstr>
      <vt:lpstr>2_Confidential</vt:lpstr>
      <vt:lpstr>1_Public</vt:lpstr>
      <vt:lpstr>Internal</vt:lpstr>
      <vt:lpstr>3_Title</vt:lpstr>
      <vt:lpstr>2_Closing</vt:lpstr>
      <vt:lpstr>2_Public</vt:lpstr>
      <vt:lpstr>Post-Market Surveillance (PMS) Toolkit</vt:lpstr>
      <vt:lpstr>Understanding ITN dynamics in the field is essential</vt:lpstr>
      <vt:lpstr>ITNs are not lasting as long as expected</vt:lpstr>
      <vt:lpstr>Insufficient resources for durability monitoring</vt:lpstr>
      <vt:lpstr>Need for toolkit for guidance on ITN durability surveillance</vt:lpstr>
      <vt:lpstr>Need for toolkit for guidance on ITN durability surveillance</vt:lpstr>
      <vt:lpstr>What is Post-Market Surveillance (PMS)?</vt:lpstr>
      <vt:lpstr>The PMS toolkit</vt:lpstr>
      <vt:lpstr>The PMS toolkit</vt:lpstr>
      <vt:lpstr>PowerPoint Presentation</vt:lpstr>
      <vt:lpstr>The PMS toolkit</vt:lpstr>
      <vt:lpstr>Module 1: what is your question?</vt:lpstr>
      <vt:lpstr>Module 2: what are your key indicators and data?</vt:lpstr>
      <vt:lpstr>Module 3: What background information is available?</vt:lpstr>
      <vt:lpstr>Module 4: What is your method, study design, resource requirements? </vt:lpstr>
      <vt:lpstr>Module 5: What is your response pathway?</vt:lpstr>
      <vt:lpstr>Module 5: Example</vt:lpstr>
      <vt:lpstr>The PMS Toolkit: A practical decision-making resource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Todloski</dc:creator>
  <cp:lastModifiedBy>Julie-Anne Tangena</cp:lastModifiedBy>
  <cp:revision>16</cp:revision>
  <dcterms:created xsi:type="dcterms:W3CDTF">2022-03-31T21:06:28Z</dcterms:created>
  <dcterms:modified xsi:type="dcterms:W3CDTF">2025-11-18T15:15:01Z</dcterms:modified>
</cp:coreProperties>
</file>